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32"/>
  </p:handoutMasterIdLst>
  <p:sldIdLst>
    <p:sldId id="1978" r:id="rId4"/>
    <p:sldId id="1979" r:id="rId6"/>
    <p:sldId id="1980" r:id="rId7"/>
    <p:sldId id="1981" r:id="rId8"/>
    <p:sldId id="1982" r:id="rId9"/>
    <p:sldId id="1983" r:id="rId10"/>
    <p:sldId id="1984" r:id="rId11"/>
    <p:sldId id="1985" r:id="rId12"/>
    <p:sldId id="1986" r:id="rId13"/>
    <p:sldId id="1987" r:id="rId14"/>
    <p:sldId id="2183" r:id="rId15"/>
    <p:sldId id="2184" r:id="rId16"/>
    <p:sldId id="2185" r:id="rId17"/>
    <p:sldId id="2186" r:id="rId18"/>
    <p:sldId id="2187" r:id="rId19"/>
    <p:sldId id="2188" r:id="rId20"/>
    <p:sldId id="1996" r:id="rId21"/>
    <p:sldId id="1997" r:id="rId22"/>
    <p:sldId id="2189" r:id="rId23"/>
    <p:sldId id="2190" r:id="rId24"/>
    <p:sldId id="2191" r:id="rId25"/>
    <p:sldId id="2192" r:id="rId26"/>
    <p:sldId id="2193" r:id="rId27"/>
    <p:sldId id="2194" r:id="rId28"/>
    <p:sldId id="2005" r:id="rId29"/>
    <p:sldId id="2006" r:id="rId30"/>
    <p:sldId id="2007" r:id="rId31"/>
    <p:sldId id="2008" r:id="rId32"/>
    <p:sldId id="2009" r:id="rId33"/>
    <p:sldId id="2011" r:id="rId34"/>
    <p:sldId id="2216" r:id="rId35"/>
    <p:sldId id="2013" r:id="rId36"/>
    <p:sldId id="2014" r:id="rId37"/>
    <p:sldId id="2217" r:id="rId38"/>
    <p:sldId id="2015" r:id="rId39"/>
    <p:sldId id="2218" r:id="rId40"/>
    <p:sldId id="2219" r:id="rId41"/>
    <p:sldId id="2019" r:id="rId42"/>
    <p:sldId id="2020" r:id="rId43"/>
    <p:sldId id="2220" r:id="rId44"/>
    <p:sldId id="2221" r:id="rId45"/>
    <p:sldId id="2021" r:id="rId46"/>
    <p:sldId id="2222" r:id="rId47"/>
    <p:sldId id="2027" r:id="rId48"/>
    <p:sldId id="2028" r:id="rId49"/>
    <p:sldId id="2029" r:id="rId50"/>
    <p:sldId id="2030" r:id="rId51"/>
    <p:sldId id="2031" r:id="rId52"/>
    <p:sldId id="2032" r:id="rId53"/>
    <p:sldId id="2033" r:id="rId54"/>
    <p:sldId id="2034" r:id="rId55"/>
    <p:sldId id="2035" r:id="rId56"/>
    <p:sldId id="2211" r:id="rId57"/>
    <p:sldId id="2036" r:id="rId58"/>
    <p:sldId id="2042" r:id="rId59"/>
    <p:sldId id="2043" r:id="rId60"/>
    <p:sldId id="2212" r:id="rId61"/>
    <p:sldId id="2044" r:id="rId62"/>
    <p:sldId id="2045" r:id="rId63"/>
    <p:sldId id="2214" r:id="rId64"/>
    <p:sldId id="2046" r:id="rId65"/>
    <p:sldId id="2047" r:id="rId66"/>
    <p:sldId id="2215" r:id="rId67"/>
    <p:sldId id="2051" r:id="rId68"/>
    <p:sldId id="2052" r:id="rId69"/>
    <p:sldId id="2070" r:id="rId70"/>
    <p:sldId id="2071" r:id="rId71"/>
    <p:sldId id="2072" r:id="rId72"/>
    <p:sldId id="2207" r:id="rId73"/>
    <p:sldId id="2074" r:id="rId74"/>
    <p:sldId id="2195" r:id="rId75"/>
    <p:sldId id="2196" r:id="rId76"/>
    <p:sldId id="2197" r:id="rId77"/>
    <p:sldId id="2198" r:id="rId78"/>
    <p:sldId id="2199" r:id="rId79"/>
    <p:sldId id="2082" r:id="rId80"/>
    <p:sldId id="2083" r:id="rId81"/>
    <p:sldId id="2208" r:id="rId82"/>
    <p:sldId id="2209" r:id="rId83"/>
    <p:sldId id="2201" r:id="rId84"/>
    <p:sldId id="2200" r:id="rId85"/>
    <p:sldId id="2203" r:id="rId86"/>
    <p:sldId id="2204" r:id="rId87"/>
    <p:sldId id="2202" r:id="rId88"/>
    <p:sldId id="2205" r:id="rId89"/>
    <p:sldId id="2153" r:id="rId90"/>
    <p:sldId id="2206" r:id="rId91"/>
    <p:sldId id="2210" r:id="rId92"/>
    <p:sldId id="2090" r:id="rId93"/>
    <p:sldId id="2091" r:id="rId94"/>
    <p:sldId id="2053" r:id="rId95"/>
    <p:sldId id="2054" r:id="rId96"/>
    <p:sldId id="2055" r:id="rId97"/>
    <p:sldId id="2056" r:id="rId98"/>
    <p:sldId id="2057" r:id="rId99"/>
    <p:sldId id="2058" r:id="rId100"/>
    <p:sldId id="2059" r:id="rId101"/>
    <p:sldId id="2223" r:id="rId102"/>
    <p:sldId id="2224" r:id="rId103"/>
    <p:sldId id="2225" r:id="rId104"/>
    <p:sldId id="2228" r:id="rId105"/>
    <p:sldId id="2226" r:id="rId106"/>
    <p:sldId id="2229" r:id="rId107"/>
    <p:sldId id="2064" r:id="rId108"/>
    <p:sldId id="2231" r:id="rId109"/>
    <p:sldId id="2232" r:id="rId110"/>
    <p:sldId id="2233" r:id="rId111"/>
    <p:sldId id="2234" r:id="rId112"/>
    <p:sldId id="2235" r:id="rId113"/>
    <p:sldId id="2236" r:id="rId114"/>
    <p:sldId id="2237" r:id="rId115"/>
    <p:sldId id="2238" r:id="rId116"/>
    <p:sldId id="2239" r:id="rId117"/>
    <p:sldId id="2240" r:id="rId118"/>
    <p:sldId id="2241" r:id="rId119"/>
    <p:sldId id="2242" r:id="rId120"/>
    <p:sldId id="2243" r:id="rId121"/>
    <p:sldId id="2244" r:id="rId122"/>
    <p:sldId id="2248" r:id="rId123"/>
    <p:sldId id="2249" r:id="rId124"/>
    <p:sldId id="2250" r:id="rId125"/>
    <p:sldId id="2245" r:id="rId126"/>
    <p:sldId id="2246" r:id="rId127"/>
    <p:sldId id="2068" r:id="rId128"/>
    <p:sldId id="2069" r:id="rId129"/>
    <p:sldId id="2252" r:id="rId130"/>
    <p:sldId id="2154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c9a9427-212c-4c89-b7ce-e76346128b26}">
          <p14:sldIdLst>
            <p14:sldId id="1978"/>
            <p14:sldId id="1979"/>
          </p14:sldIdLst>
        </p14:section>
        <p14:section name="第一篇" id="{9a2a2253-6b25-4394-b235-f707a8d4121b}">
          <p14:sldIdLst>
            <p14:sldId id="1980"/>
            <p14:sldId id="1981"/>
            <p14:sldId id="1982"/>
            <p14:sldId id="1983"/>
            <p14:sldId id="1984"/>
            <p14:sldId id="1985"/>
            <p14:sldId id="1986"/>
            <p14:sldId id="1987"/>
            <p14:sldId id="2183"/>
            <p14:sldId id="2184"/>
            <p14:sldId id="2185"/>
            <p14:sldId id="2186"/>
            <p14:sldId id="2187"/>
            <p14:sldId id="2188"/>
            <p14:sldId id="1996"/>
            <p14:sldId id="1997"/>
            <p14:sldId id="2189"/>
            <p14:sldId id="2190"/>
            <p14:sldId id="2191"/>
            <p14:sldId id="2192"/>
            <p14:sldId id="2193"/>
            <p14:sldId id="2194"/>
            <p14:sldId id="2005"/>
            <p14:sldId id="2006"/>
          </p14:sldIdLst>
        </p14:section>
        <p14:section name="第二篇" id="{940eb685-b755-40a5-a1de-9e68159b078d}">
          <p14:sldIdLst>
            <p14:sldId id="2007"/>
            <p14:sldId id="2008"/>
            <p14:sldId id="2009"/>
            <p14:sldId id="2011"/>
            <p14:sldId id="2216"/>
            <p14:sldId id="2013"/>
            <p14:sldId id="2014"/>
            <p14:sldId id="2217"/>
            <p14:sldId id="2015"/>
            <p14:sldId id="2218"/>
            <p14:sldId id="2219"/>
            <p14:sldId id="2019"/>
            <p14:sldId id="2020"/>
            <p14:sldId id="2220"/>
            <p14:sldId id="2221"/>
            <p14:sldId id="2021"/>
            <p14:sldId id="2222"/>
            <p14:sldId id="2027"/>
            <p14:sldId id="2028"/>
          </p14:sldIdLst>
        </p14:section>
        <p14:section name="第三篇" id="{b2e89b03-92ae-40db-ba95-4b7a2fa92739}">
          <p14:sldIdLst>
            <p14:sldId id="2029"/>
            <p14:sldId id="2030"/>
            <p14:sldId id="2031"/>
            <p14:sldId id="2032"/>
            <p14:sldId id="2033"/>
            <p14:sldId id="2034"/>
            <p14:sldId id="2035"/>
            <p14:sldId id="2211"/>
            <p14:sldId id="2036"/>
            <p14:sldId id="2042"/>
            <p14:sldId id="2043"/>
            <p14:sldId id="2212"/>
            <p14:sldId id="2044"/>
            <p14:sldId id="2045"/>
            <p14:sldId id="2214"/>
            <p14:sldId id="2046"/>
            <p14:sldId id="2047"/>
            <p14:sldId id="2215"/>
            <p14:sldId id="2051"/>
            <p14:sldId id="2052"/>
          </p14:sldIdLst>
        </p14:section>
        <p14:section name="第四篇" id="{8fba3258-f279-42b4-aa6c-d5f7cad5b328}">
          <p14:sldIdLst>
            <p14:sldId id="2070"/>
            <p14:sldId id="2071"/>
            <p14:sldId id="2072"/>
            <p14:sldId id="2207"/>
            <p14:sldId id="2074"/>
            <p14:sldId id="2195"/>
            <p14:sldId id="2196"/>
            <p14:sldId id="2197"/>
            <p14:sldId id="2198"/>
            <p14:sldId id="2199"/>
            <p14:sldId id="2082"/>
            <p14:sldId id="2083"/>
            <p14:sldId id="2208"/>
            <p14:sldId id="2209"/>
            <p14:sldId id="2201"/>
            <p14:sldId id="2200"/>
            <p14:sldId id="2203"/>
            <p14:sldId id="2204"/>
            <p14:sldId id="2202"/>
            <p14:sldId id="2205"/>
            <p14:sldId id="2153"/>
            <p14:sldId id="2206"/>
            <p14:sldId id="2210"/>
            <p14:sldId id="2090"/>
            <p14:sldId id="2091"/>
          </p14:sldIdLst>
        </p14:section>
        <p14:section name="第五篇" id="{a0638349-039b-412a-955b-7de5117d43e9}">
          <p14:sldIdLst>
            <p14:sldId id="2053"/>
            <p14:sldId id="2054"/>
            <p14:sldId id="2055"/>
            <p14:sldId id="2056"/>
            <p14:sldId id="2057"/>
            <p14:sldId id="2058"/>
            <p14:sldId id="2059"/>
            <p14:sldId id="2223"/>
            <p14:sldId id="2224"/>
            <p14:sldId id="2225"/>
            <p14:sldId id="2228"/>
            <p14:sldId id="2226"/>
            <p14:sldId id="2229"/>
            <p14:sldId id="2064"/>
            <p14:sldId id="2231"/>
            <p14:sldId id="2232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41"/>
            <p14:sldId id="2242"/>
            <p14:sldId id="2243"/>
            <p14:sldId id="2244"/>
            <p14:sldId id="2248"/>
            <p14:sldId id="2249"/>
            <p14:sldId id="2250"/>
            <p14:sldId id="2245"/>
            <p14:sldId id="2246"/>
            <p14:sldId id="2068"/>
            <p14:sldId id="2069"/>
          </p14:sldIdLst>
        </p14:section>
        <p14:section name="总结" id="{b5579775-145b-4985-aeab-173a15e631c6}">
          <p14:sldIdLst>
            <p14:sldId id="2252"/>
            <p14:sldId id="21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02" userDrawn="1">
          <p15:clr>
            <a:srgbClr val="A4A3A4"/>
          </p15:clr>
        </p15:guide>
        <p15:guide id="2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 yang" initials="hy" lastIdx="2" clrIdx="0"/>
  <p:cmAuthor id="2" name="Hongyan Yang" initials="YHY" lastIdx="5" clrIdx="1"/>
  <p:cmAuthor id="3" name="君竹 段" initials="君段" lastIdx="1" clrIdx="2"/>
  <p:cmAuthor id="584777183" name="坚果儿" initials="坚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4AB"/>
    <a:srgbClr val="000000"/>
    <a:srgbClr val="C00000"/>
    <a:srgbClr val="0E0EFF"/>
    <a:srgbClr val="0000FF"/>
    <a:srgbClr val="044875"/>
    <a:srgbClr val="D0CECE"/>
    <a:srgbClr val="7F7F7F"/>
    <a:srgbClr val="5B9BD5"/>
    <a:srgbClr val="F2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2" autoAdjust="0"/>
    <p:restoredTop sz="96318" autoAdjust="0"/>
  </p:normalViewPr>
  <p:slideViewPr>
    <p:cSldViewPr showGuides="1">
      <p:cViewPr varScale="1">
        <p:scale>
          <a:sx n="113" d="100"/>
          <a:sy n="113" d="100"/>
        </p:scale>
        <p:origin x="210" y="84"/>
      </p:cViewPr>
      <p:guideLst>
        <p:guide orient="horz" pos="2502"/>
        <p:guide pos="405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7" Type="http://schemas.openxmlformats.org/officeDocument/2006/relationships/tags" Target="tags/tag827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CQL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：保守强化学习，主要解决模型对未见过动作的价值过估计问题，通过在损失函数中加入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L_CQL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约束项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实现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是对公式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中最大动作价值进行了一个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近似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用离线数据训练在线智能体，存在分布偏移问题，导致动作对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Q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值未见过动作价值估计不准确，且泛化能力差（离线数据和在线环境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不匹配）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定义迁移蒸馏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损失，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offline-agent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使用的价值网络输出的是动作价值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Q(s,a)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，针对一些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on-poicy(ppo)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，价值网络输出的是状态价值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Q(s)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，提出一种融合策略方法，能够利用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offline-agent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知识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offline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智能体使用专家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水平离线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数据集，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AIKD-BASE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：损失函数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采用公式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AIKD-RKD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：损失函数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采用公式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11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OTO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算法比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QRDQN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快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2-10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倍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offline</a:t>
            </a:r>
            <a:r>
              <a:rPr lang="zh-CN" altLang="en-US" dirty="0">
                <a:effectLst/>
                <a:sym typeface="+mn-ea"/>
              </a:rPr>
              <a:t>智能体使用随机</a:t>
            </a:r>
            <a:r>
              <a:rPr lang="zh-CN" altLang="en-US" dirty="0">
                <a:effectLst/>
                <a:sym typeface="+mn-ea"/>
              </a:rPr>
              <a:t>水平离线数据集，</a:t>
            </a:r>
            <a:endParaRPr lang="zh-CN" altLang="en-US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AIKD-BASE</a:t>
            </a:r>
            <a:r>
              <a:rPr lang="zh-CN" altLang="en-US" dirty="0">
                <a:effectLst/>
                <a:sym typeface="+mn-ea"/>
              </a:rPr>
              <a:t>：损失函数采用公式</a:t>
            </a:r>
            <a:r>
              <a:rPr lang="en-US" altLang="zh-CN" dirty="0">
                <a:effectLst/>
                <a:sym typeface="+mn-ea"/>
              </a:rPr>
              <a:t>10</a:t>
            </a:r>
            <a:endParaRPr lang="en-US" altLang="zh-CN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AIKD-RKD</a:t>
            </a:r>
            <a:r>
              <a:rPr lang="zh-CN" altLang="en-US" dirty="0">
                <a:effectLst/>
                <a:sym typeface="+mn-ea"/>
              </a:rPr>
              <a:t>：损失函数采用公式</a:t>
            </a:r>
            <a:r>
              <a:rPr lang="en-US" altLang="zh-CN" dirty="0">
                <a:effectLst/>
                <a:sym typeface="+mn-ea"/>
              </a:rPr>
              <a:t>11</a:t>
            </a:r>
            <a:endParaRPr lang="en-US" altLang="zh-CN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OTO</a:t>
            </a:r>
            <a:r>
              <a:rPr lang="zh-CN" altLang="en-US" dirty="0">
                <a:effectLst/>
                <a:sym typeface="+mn-ea"/>
              </a:rPr>
              <a:t>算法比</a:t>
            </a:r>
            <a:r>
              <a:rPr lang="en-US" altLang="zh-CN" dirty="0">
                <a:effectLst/>
                <a:sym typeface="+mn-ea"/>
              </a:rPr>
              <a:t>QRDQN</a:t>
            </a:r>
            <a:r>
              <a:rPr lang="zh-CN" altLang="en-US" dirty="0">
                <a:effectLst/>
                <a:sym typeface="+mn-ea"/>
              </a:rPr>
              <a:t>快</a:t>
            </a:r>
            <a:r>
              <a:rPr lang="en-US" altLang="zh-CN" dirty="0">
                <a:effectLst/>
                <a:sym typeface="+mn-ea"/>
              </a:rPr>
              <a:t>2-10</a:t>
            </a:r>
            <a:r>
              <a:rPr lang="zh-CN" altLang="en-US" dirty="0">
                <a:effectLst/>
                <a:sym typeface="+mn-ea"/>
              </a:rPr>
              <a:t>倍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证明</a:t>
            </a:r>
            <a:r>
              <a:rPr lang="en-US" altLang="zh-CN" dirty="0">
                <a:effectLst/>
                <a:sym typeface="+mn-ea"/>
              </a:rPr>
              <a:t>OTO</a:t>
            </a:r>
            <a:r>
              <a:rPr lang="zh-CN" altLang="en-US" dirty="0">
                <a:effectLst/>
                <a:sym typeface="+mn-ea"/>
              </a:rPr>
              <a:t>框架也适用于</a:t>
            </a:r>
            <a:r>
              <a:rPr lang="en-US" altLang="zh-CN" dirty="0">
                <a:effectLst/>
                <a:sym typeface="+mn-ea"/>
              </a:rPr>
              <a:t>on-policy&amp;online</a:t>
            </a:r>
            <a:r>
              <a:rPr lang="zh-CN" altLang="en-US" dirty="0">
                <a:effectLst/>
                <a:sym typeface="+mn-ea"/>
              </a:rPr>
              <a:t>智能体，检测混合策略结构的</a:t>
            </a:r>
            <a:r>
              <a:rPr lang="zh-CN" altLang="en-US" dirty="0">
                <a:effectLst/>
                <a:sym typeface="+mn-ea"/>
              </a:rPr>
              <a:t>是否有效</a:t>
            </a:r>
            <a:endParaRPr lang="en-US" altLang="zh-CN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offline</a:t>
            </a:r>
            <a:r>
              <a:rPr lang="zh-CN" altLang="en-US" dirty="0">
                <a:effectLst/>
                <a:sym typeface="+mn-ea"/>
              </a:rPr>
              <a:t>智能体采用</a:t>
            </a:r>
            <a:r>
              <a:rPr lang="en-US" altLang="zh-CN" dirty="0">
                <a:effectLst/>
                <a:sym typeface="+mn-ea"/>
              </a:rPr>
              <a:t>SAC</a:t>
            </a:r>
            <a:r>
              <a:rPr lang="zh-CN" altLang="en-US" dirty="0">
                <a:effectLst/>
                <a:sym typeface="+mn-ea"/>
              </a:rPr>
              <a:t>算法，</a:t>
            </a:r>
            <a:r>
              <a:rPr lang="en-US" altLang="zh-CN" dirty="0">
                <a:effectLst/>
                <a:sym typeface="+mn-ea"/>
              </a:rPr>
              <a:t>online</a:t>
            </a:r>
            <a:r>
              <a:rPr lang="zh-CN" altLang="en-US" dirty="0">
                <a:effectLst/>
                <a:sym typeface="+mn-ea"/>
              </a:rPr>
              <a:t>智能体采用</a:t>
            </a:r>
            <a:r>
              <a:rPr lang="en-US" altLang="zh-CN" dirty="0">
                <a:effectLst/>
                <a:sym typeface="+mn-ea"/>
              </a:rPr>
              <a:t>PPO</a:t>
            </a:r>
            <a:r>
              <a:rPr lang="zh-CN" altLang="en-US" dirty="0">
                <a:effectLst/>
                <a:sym typeface="+mn-ea"/>
              </a:rPr>
              <a:t>算法</a:t>
            </a:r>
            <a:endParaRPr lang="en-US" altLang="zh-CN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AIKD-RKD</a:t>
            </a:r>
            <a:r>
              <a:rPr lang="zh-CN" altLang="en-US" dirty="0">
                <a:effectLst/>
                <a:sym typeface="+mn-ea"/>
              </a:rPr>
              <a:t>：损失函数采用公式</a:t>
            </a:r>
            <a:r>
              <a:rPr lang="en-US" altLang="zh-CN" dirty="0">
                <a:effectLst/>
                <a:sym typeface="+mn-ea"/>
              </a:rPr>
              <a:t>11</a:t>
            </a:r>
            <a:endParaRPr lang="en-US" altLang="zh-CN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PPO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：没有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offline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智能体的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协助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结论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OTO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的能够适用</a:t>
            </a:r>
            <a:r>
              <a:rPr lang="en-US" altLang="zh-CN" dirty="0">
                <a:effectLst/>
                <a:sym typeface="+mn-ea"/>
              </a:rPr>
              <a:t>on-policy&amp;online</a:t>
            </a:r>
            <a:r>
              <a:rPr lang="zh-CN" altLang="en-US" dirty="0">
                <a:effectLst/>
                <a:sym typeface="+mn-ea"/>
              </a:rPr>
              <a:t>智能体，且收敛速度快，奖励</a:t>
            </a:r>
            <a:r>
              <a:rPr lang="zh-CN" altLang="en-US" dirty="0">
                <a:effectLst/>
                <a:sym typeface="+mn-ea"/>
              </a:rPr>
              <a:t>高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effectLst/>
                <a:sym typeface="+mn-ea"/>
              </a:rPr>
              <a:t>KD(</a:t>
            </a:r>
            <a:r>
              <a:rPr lang="en-US" altLang="zh-CN" dirty="0">
                <a:effectLst/>
                <a:sym typeface="+mn-ea"/>
              </a:rPr>
              <a:t>knowledge distillation)</a:t>
            </a:r>
            <a:r>
              <a:rPr lang="zh-CN" altLang="en-US" dirty="0">
                <a:effectLst/>
                <a:sym typeface="+mn-ea"/>
              </a:rPr>
              <a:t>：一种知识</a:t>
            </a:r>
            <a:r>
              <a:rPr lang="zh-CN" altLang="en-US" dirty="0">
                <a:effectLst/>
                <a:sym typeface="+mn-ea"/>
              </a:rPr>
              <a:t>蒸馏的</a:t>
            </a:r>
            <a:r>
              <a:rPr lang="zh-CN" altLang="en-US" dirty="0">
                <a:effectLst/>
                <a:sym typeface="+mn-ea"/>
              </a:rPr>
              <a:t>方法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QRDQN:online</a:t>
            </a:r>
            <a:r>
              <a:rPr lang="zh-CN" altLang="en-US" dirty="0">
                <a:effectLst/>
                <a:sym typeface="+mn-ea"/>
              </a:rPr>
              <a:t>智能体单独训练，没有使用迁移</a:t>
            </a:r>
            <a:r>
              <a:rPr lang="zh-CN" altLang="en-US" dirty="0">
                <a:effectLst/>
                <a:sym typeface="+mn-ea"/>
              </a:rPr>
              <a:t>算法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实验：</a:t>
            </a:r>
            <a:r>
              <a:rPr lang="en-US" altLang="zh-CN" dirty="0">
                <a:effectLst/>
                <a:sym typeface="+mn-ea"/>
              </a:rPr>
              <a:t>1</a:t>
            </a:r>
            <a:r>
              <a:rPr lang="zh-CN" altLang="en-US" dirty="0">
                <a:effectLst/>
                <a:sym typeface="+mn-ea"/>
              </a:rPr>
              <a:t>个移动设备选择</a:t>
            </a:r>
            <a:r>
              <a:rPr lang="en-US" altLang="zh-CN" dirty="0">
                <a:effectLst/>
                <a:sym typeface="+mn-ea"/>
              </a:rPr>
              <a:t>7</a:t>
            </a:r>
            <a:r>
              <a:rPr lang="zh-CN" altLang="en-US" dirty="0">
                <a:effectLst/>
                <a:sym typeface="+mn-ea"/>
              </a:rPr>
              <a:t>个</a:t>
            </a:r>
            <a:r>
              <a:rPr lang="zh-CN" altLang="en-US" dirty="0">
                <a:effectLst/>
                <a:sym typeface="+mn-ea"/>
              </a:rPr>
              <a:t>基站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OTO</a:t>
            </a:r>
            <a:r>
              <a:rPr lang="zh-CN" altLang="en-US" dirty="0">
                <a:effectLst/>
                <a:sym typeface="+mn-ea"/>
              </a:rPr>
              <a:t>收敛速度</a:t>
            </a:r>
            <a:r>
              <a:rPr lang="zh-CN" altLang="en-US" dirty="0">
                <a:effectLst/>
                <a:sym typeface="+mn-ea"/>
              </a:rPr>
              <a:t>快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实验：</a:t>
            </a:r>
            <a:r>
              <a:rPr lang="en-US" altLang="zh-CN" dirty="0">
                <a:effectLst/>
                <a:sym typeface="+mn-ea"/>
              </a:rPr>
              <a:t>1</a:t>
            </a:r>
            <a:r>
              <a:rPr lang="zh-CN" altLang="en-US" dirty="0">
                <a:effectLst/>
                <a:sym typeface="+mn-ea"/>
              </a:rPr>
              <a:t>个移动设备选择</a:t>
            </a:r>
            <a:r>
              <a:rPr lang="en-US" altLang="zh-CN" dirty="0">
                <a:effectLst/>
                <a:sym typeface="+mn-ea"/>
              </a:rPr>
              <a:t>7</a:t>
            </a:r>
            <a:r>
              <a:rPr lang="zh-CN" altLang="en-US" dirty="0">
                <a:effectLst/>
                <a:sym typeface="+mn-ea"/>
              </a:rPr>
              <a:t>个</a:t>
            </a:r>
            <a:r>
              <a:rPr lang="zh-CN" altLang="en-US" dirty="0">
                <a:effectLst/>
                <a:sym typeface="+mn-ea"/>
              </a:rPr>
              <a:t>基站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OTO</a:t>
            </a:r>
            <a:r>
              <a:rPr lang="zh-CN" altLang="en-US" dirty="0">
                <a:effectLst/>
                <a:sym typeface="+mn-ea"/>
              </a:rPr>
              <a:t>收敛速度</a:t>
            </a:r>
            <a:r>
              <a:rPr lang="zh-CN" altLang="en-US" dirty="0">
                <a:effectLst/>
                <a:sym typeface="+mn-ea"/>
              </a:rPr>
              <a:t>快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实验：</a:t>
            </a:r>
            <a:r>
              <a:rPr lang="en-US" altLang="zh-CN" dirty="0">
                <a:effectLst/>
                <a:sym typeface="+mn-ea"/>
              </a:rPr>
              <a:t>1</a:t>
            </a:r>
            <a:r>
              <a:rPr lang="zh-CN" altLang="en-US" dirty="0">
                <a:effectLst/>
                <a:sym typeface="+mn-ea"/>
              </a:rPr>
              <a:t>个移动设备选择</a:t>
            </a:r>
            <a:r>
              <a:rPr lang="en-US" altLang="zh-CN" dirty="0">
                <a:effectLst/>
                <a:sym typeface="+mn-ea"/>
              </a:rPr>
              <a:t>7</a:t>
            </a:r>
            <a:r>
              <a:rPr lang="zh-CN" altLang="en-US" dirty="0">
                <a:effectLst/>
                <a:sym typeface="+mn-ea"/>
              </a:rPr>
              <a:t>个</a:t>
            </a:r>
            <a:r>
              <a:rPr lang="zh-CN" altLang="en-US" dirty="0">
                <a:effectLst/>
                <a:sym typeface="+mn-ea"/>
              </a:rPr>
              <a:t>基站</a:t>
            </a:r>
            <a:endParaRPr lang="zh-CN" altLang="en-US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OTO</a:t>
            </a:r>
            <a:r>
              <a:rPr lang="zh-CN" altLang="en-US" dirty="0">
                <a:effectLst/>
                <a:sym typeface="+mn-ea"/>
              </a:rPr>
              <a:t>性能好，且</a:t>
            </a:r>
            <a:r>
              <a:rPr lang="zh-CN" altLang="en-US" dirty="0">
                <a:effectLst/>
                <a:sym typeface="+mn-ea"/>
              </a:rPr>
              <a:t>稳定</a:t>
            </a:r>
            <a:endParaRPr lang="zh-CN" altLang="en-US" dirty="0">
              <a:effectLst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、针对多智能体强化学习，提出一个全场景下的跨任务迁移方法（异构、同构、竞争、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协作）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、利用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GMM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对源域中不同智能体的策略进行分类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聚合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、软注意力机制，在目标域中训练智能体时，对来自不同智能体策略的每个模块输出进行加权，输入到目标域策略网络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中。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把目标域中的策略按照状态价值进行聚类，分成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簇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）：从源域抽取若干个状态，计算源域中每个智能体在这组状态下的状态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价值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yi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个源域智能体状态价值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向量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GMM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：生成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个混合高斯分布，用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个高斯分布来拟合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n’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组数据，就是将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个智能体的数据进行聚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）：计算每个数据在数据在每个高斯分布下的概率密度，代表第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个源域智能体的数据在第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k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个高斯分布下的概率密度，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乘上权重，代表第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个数据在这个混合高斯分布下的概率密度，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再相乘，代表这组数据在这个混合高斯分布下的概率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密度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公式（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）：每个簇要挑选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组源域智能体数据（给每个智能体分配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个预训练的源域智能体策略），每个簇要使这个联合概率密度最大，也就是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让这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组数据来自于这个簇的概率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最大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目标域智能体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个源域预训练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策略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输入状态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，每个策略产生一个输出一个动作，经过一个独立的线性层，再经过一个全连接层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U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softmax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层，输出加权系数（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个源域策略和目标域智能体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关系）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：策略网络是模块化的，可以保证在横向迁移的过程中，不影响源域策略网络的状态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表征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：目标域智能体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i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被分配了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个源域智能体（策略），比如每个源域策略第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j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个模块的输出会按照注意力权重进行加权，然后加上目标域智能体在第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j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个模块的输出，作为目标域智能体在第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j+1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个模块的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输出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完成多个源域任务的横向知识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迁移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CTC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：源环境和目标环境差不多，所以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Finetue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FullyFinetune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差不多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RT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：源环境的任务和目标环境的任务差别比较大，可以看到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显著好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这个实现因为是相同的域，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GMM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聚类看不出效果，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Atttention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模块效果改善比较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明显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/>
                <a:sym typeface="+mn-ea"/>
              </a:rPr>
              <a:t>Same Domain</a:t>
            </a:r>
            <a:r>
              <a:rPr lang="zh-CN" altLang="en-US" dirty="0">
                <a:effectLst/>
                <a:sym typeface="+mn-ea"/>
              </a:rPr>
              <a:t>：源域和目标域任务目标不同，其他都一样</a:t>
            </a:r>
            <a:endParaRPr 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CTC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环境：猎人（小灰圈）寻找宝藏（小蓝圈、小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橙圈），并存入指定颜色的银行（大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灰圈）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源域和目标域区别是猎人要把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宝藏存入不同颜色的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银行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RT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环境：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speaker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（小灰圈）告诉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listener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大灰圈）信息，并移动到目的地（紫色、绿色、棕色的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小圈）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源域是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listener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移动到目的地，目标域是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listener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移动到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speaker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旁边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CTC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：源环境和目标环境差不多，所以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Finetue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FullyFinetune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差不多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RT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：源环境的任务和目标环境的任务差别比较大，可以看到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显著好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这个实现因为是相同的域，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GMM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聚类看不出效果，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Atttention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模块效果改善比较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明显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加权注意力值，每个源策略对目标域中每个智能体的重要性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程度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无人机监测任务：红色是人，绿色是树，黑色是墙，无人机在其视野范围内能够监测更多的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人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源域：地图大小是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100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，无人机数量是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，无人机视野范围是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，人的数量是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9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目标域：</a:t>
            </a:r>
            <a:r>
              <a:rPr lang="zh-CN" altLang="en-US" dirty="0">
                <a:effectLst/>
                <a:sym typeface="+mn-ea"/>
              </a:rPr>
              <a:t>地图大小是</a:t>
            </a:r>
            <a:r>
              <a:rPr lang="en-US" altLang="zh-CN" dirty="0">
                <a:effectLst/>
                <a:sym typeface="+mn-ea"/>
              </a:rPr>
              <a:t>50</a:t>
            </a:r>
            <a:r>
              <a:rPr lang="zh-CN" altLang="en-US" dirty="0">
                <a:effectLst/>
                <a:sym typeface="+mn-ea"/>
              </a:rPr>
              <a:t>，无人机数量是</a:t>
            </a:r>
            <a:r>
              <a:rPr lang="en-US" altLang="zh-CN" dirty="0">
                <a:effectLst/>
                <a:sym typeface="+mn-ea"/>
              </a:rPr>
              <a:t>4</a:t>
            </a:r>
            <a:r>
              <a:rPr lang="zh-CN" altLang="en-US" dirty="0">
                <a:effectLst/>
                <a:sym typeface="+mn-ea"/>
              </a:rPr>
              <a:t>，无人机视野范围是</a:t>
            </a:r>
            <a:r>
              <a:rPr lang="en-US" altLang="zh-CN" dirty="0">
                <a:effectLst/>
                <a:sym typeface="+mn-ea"/>
              </a:rPr>
              <a:t>10</a:t>
            </a:r>
            <a:r>
              <a:rPr lang="zh-CN" altLang="en-US" dirty="0">
                <a:effectLst/>
                <a:sym typeface="+mn-ea"/>
              </a:rPr>
              <a:t>，人的数量是</a:t>
            </a:r>
            <a:r>
              <a:rPr lang="en-US" altLang="zh-CN" dirty="0">
                <a:effectLst/>
                <a:sym typeface="+mn-ea"/>
              </a:rPr>
              <a:t>5</a:t>
            </a:r>
            <a:endParaRPr lang="en-US" altLang="zh-CN" dirty="0">
              <a:effectLst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Similar Domains</a:t>
            </a:r>
            <a:r>
              <a:rPr lang="zh-CN" altLang="en-US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源域和目标域区别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是联合观测空间和联合动作空间的维度不同，但是任务目标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都一样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因为源域和目标域任务目标相同，所以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finetune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方法开始有比较好的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GMM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Attention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模块让奖励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增长得更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稳定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不同源域策略对目标域智能体的重要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程度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源域任务和目标域任务完全不同，检测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是否有负迁移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现象。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在前两个场景下，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正迁移，效果好。但在第三个场景下出现了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负迁移。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和一些方法的对比实验，用的是一个机器人足球环境，一方负责控球，另一方负责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抢球。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主干网络使用的是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源域：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个控球，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抢球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目标域：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个控球，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个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抢球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目标和捕食者，任务难度逐渐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提高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课程学习的核心思想是：在训练模型时，不直接将所有复杂的数据或任务一下子都给模型，而是先从相对简单的样本或任务开始训练，当模型在简单任务上达到一定表现后，再逐步增加难度，引入更复杂的样本或任务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MALT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对比一些课程学习方法，也有很好的迁移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效果。</a:t>
            </a: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39F5-6FE0-462E-8801-6C439ED55DD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E2CC-B67F-44F4-8E63-3D2110F32D98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BA692-3A9E-4ECC-B70F-39A38E6FDC8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" y="6548011"/>
            <a:ext cx="12192001" cy="309989"/>
            <a:chOff x="0" y="6564501"/>
            <a:chExt cx="9144000" cy="292903"/>
          </a:xfrm>
        </p:grpSpPr>
        <p:sp>
          <p:nvSpPr>
            <p:cNvPr id="8" name="矩形 7"/>
            <p:cNvSpPr/>
            <p:nvPr/>
          </p:nvSpPr>
          <p:spPr>
            <a:xfrm>
              <a:off x="8854294" y="6564501"/>
              <a:ext cx="289706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灯片编号占位符 5"/>
          <p:cNvSpPr txBox="1"/>
          <p:nvPr userDrawn="1"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FA986A-FE73-4398-9AE5-9B401A3A8672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CEBE9A-D6CF-409F-8B35-536E38E32E00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0B113-B6BB-456A-948C-909854A2CE25}" type="datetime1">
              <a:rPr lang="zh-HK" altLang="en-US" smtClean="0"/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F73846-97E0-4FFF-B076-3986A5617372}" type="datetime1">
              <a:rPr lang="zh-HK" altLang="en-US" smtClean="0"/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83798C-AF67-42D6-828B-2970DD555736}" type="datetime1">
              <a:rPr lang="zh-HK" altLang="en-US" smtClean="0"/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1BB204-8DBB-4C44-9B30-9DD9D703E0DA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E231-8E48-434B-9644-8EFCA1F3D642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C8259E-C15E-44C8-BC29-FA4578202D53}" type="datetime1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C0749D-2F59-4EC7-BBFF-A9307FBB7504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9A26AC-1923-4427-B4CD-19CD4F07AC4B}" type="datetime1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8EA1-C396-483E-8A5E-9E425BDFD51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9915-9474-4789-A728-2794EAF01914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1A44-F950-4B7A-AC4F-B97F35CA1D88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A491-66AD-4349-90C4-46A92855ED2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01FAA-338E-485B-B115-2C62AD2A5A1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00" y="6478905"/>
            <a:ext cx="408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B1DE-47B3-429F-89C9-1DFC8A28EB62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DCC9-7DC2-4FFC-8CFA-8A291754AFD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BDA6-FB1E-4C60-AF08-640F5620186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2000" y="6421664"/>
            <a:ext cx="3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-1" y="6548011"/>
            <a:ext cx="12192001" cy="309989"/>
            <a:chOff x="0" y="6564501"/>
            <a:chExt cx="9144000" cy="292903"/>
          </a:xfrm>
        </p:grpSpPr>
        <p:sp>
          <p:nvSpPr>
            <p:cNvPr id="14" name="矩形 13"/>
            <p:cNvSpPr/>
            <p:nvPr/>
          </p:nvSpPr>
          <p:spPr>
            <a:xfrm>
              <a:off x="8854294" y="6564501"/>
              <a:ext cx="289706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灯片编号占位符 5"/>
          <p:cNvSpPr txBox="1"/>
          <p:nvPr userDrawn="1"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tags" Target="../tags/tag739.xml"/><Relationship Id="rId8" Type="http://schemas.openxmlformats.org/officeDocument/2006/relationships/tags" Target="../tags/tag738.xml"/><Relationship Id="rId7" Type="http://schemas.openxmlformats.org/officeDocument/2006/relationships/tags" Target="../tags/tag737.xml"/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4" Type="http://schemas.openxmlformats.org/officeDocument/2006/relationships/tags" Target="../tags/tag734.xml"/><Relationship Id="rId32" Type="http://schemas.openxmlformats.org/officeDocument/2006/relationships/notesSlide" Target="../notesSlides/notesSlide10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60.xml"/><Relationship Id="rId3" Type="http://schemas.openxmlformats.org/officeDocument/2006/relationships/tags" Target="../tags/tag733.xml"/><Relationship Id="rId29" Type="http://schemas.openxmlformats.org/officeDocument/2006/relationships/tags" Target="../tags/tag759.xml"/><Relationship Id="rId28" Type="http://schemas.openxmlformats.org/officeDocument/2006/relationships/tags" Target="../tags/tag758.xml"/><Relationship Id="rId27" Type="http://schemas.openxmlformats.org/officeDocument/2006/relationships/tags" Target="../tags/tag757.xml"/><Relationship Id="rId26" Type="http://schemas.openxmlformats.org/officeDocument/2006/relationships/tags" Target="../tags/tag756.xml"/><Relationship Id="rId25" Type="http://schemas.openxmlformats.org/officeDocument/2006/relationships/tags" Target="../tags/tag755.xml"/><Relationship Id="rId24" Type="http://schemas.openxmlformats.org/officeDocument/2006/relationships/tags" Target="../tags/tag754.xml"/><Relationship Id="rId23" Type="http://schemas.openxmlformats.org/officeDocument/2006/relationships/tags" Target="../tags/tag753.xml"/><Relationship Id="rId22" Type="http://schemas.openxmlformats.org/officeDocument/2006/relationships/tags" Target="../tags/tag752.xml"/><Relationship Id="rId21" Type="http://schemas.openxmlformats.org/officeDocument/2006/relationships/tags" Target="../tags/tag751.xml"/><Relationship Id="rId20" Type="http://schemas.openxmlformats.org/officeDocument/2006/relationships/tags" Target="../tags/tag750.xml"/><Relationship Id="rId2" Type="http://schemas.microsoft.com/office/2007/relationships/hdphoto" Target="../media/image2.wdp"/><Relationship Id="rId19" Type="http://schemas.openxmlformats.org/officeDocument/2006/relationships/tags" Target="../tags/tag749.xml"/><Relationship Id="rId18" Type="http://schemas.openxmlformats.org/officeDocument/2006/relationships/tags" Target="../tags/tag748.xml"/><Relationship Id="rId17" Type="http://schemas.openxmlformats.org/officeDocument/2006/relationships/tags" Target="../tags/tag747.xml"/><Relationship Id="rId16" Type="http://schemas.openxmlformats.org/officeDocument/2006/relationships/tags" Target="../tags/tag746.xml"/><Relationship Id="rId15" Type="http://schemas.openxmlformats.org/officeDocument/2006/relationships/tags" Target="../tags/tag745.xml"/><Relationship Id="rId14" Type="http://schemas.openxmlformats.org/officeDocument/2006/relationships/tags" Target="../tags/tag744.xml"/><Relationship Id="rId13" Type="http://schemas.openxmlformats.org/officeDocument/2006/relationships/tags" Target="../tags/tag743.xml"/><Relationship Id="rId12" Type="http://schemas.openxmlformats.org/officeDocument/2006/relationships/tags" Target="../tags/tag742.xml"/><Relationship Id="rId11" Type="http://schemas.openxmlformats.org/officeDocument/2006/relationships/tags" Target="../tags/tag741.xml"/><Relationship Id="rId10" Type="http://schemas.openxmlformats.org/officeDocument/2006/relationships/tags" Target="../tags/tag740.xml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tags" Target="../tags/tag762.xml"/><Relationship Id="rId1" Type="http://schemas.openxmlformats.org/officeDocument/2006/relationships/tags" Target="../tags/tag761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7.png"/><Relationship Id="rId2" Type="http://schemas.openxmlformats.org/officeDocument/2006/relationships/tags" Target="../tags/tag764.xml"/><Relationship Id="rId1" Type="http://schemas.openxmlformats.org/officeDocument/2006/relationships/tags" Target="../tags/tag763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8.png"/><Relationship Id="rId2" Type="http://schemas.openxmlformats.org/officeDocument/2006/relationships/tags" Target="../tags/tag766.xml"/><Relationship Id="rId1" Type="http://schemas.openxmlformats.org/officeDocument/2006/relationships/tags" Target="../tags/tag765.xml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9.png"/><Relationship Id="rId2" Type="http://schemas.openxmlformats.org/officeDocument/2006/relationships/tags" Target="../tags/tag768.xml"/><Relationship Id="rId1" Type="http://schemas.openxmlformats.org/officeDocument/2006/relationships/tags" Target="../tags/tag767.xml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0.png"/><Relationship Id="rId2" Type="http://schemas.openxmlformats.org/officeDocument/2006/relationships/tags" Target="../tags/tag770.xml"/><Relationship Id="rId1" Type="http://schemas.openxmlformats.org/officeDocument/2006/relationships/tags" Target="../tags/tag76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1.png"/><Relationship Id="rId2" Type="http://schemas.openxmlformats.org/officeDocument/2006/relationships/tags" Target="../tags/tag772.xml"/><Relationship Id="rId1" Type="http://schemas.openxmlformats.org/officeDocument/2006/relationships/tags" Target="../tags/tag771.xml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2.png"/><Relationship Id="rId2" Type="http://schemas.openxmlformats.org/officeDocument/2006/relationships/tags" Target="../tags/tag774.xml"/><Relationship Id="rId1" Type="http://schemas.openxmlformats.org/officeDocument/2006/relationships/tags" Target="../tags/tag773.xml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3.png"/><Relationship Id="rId2" Type="http://schemas.openxmlformats.org/officeDocument/2006/relationships/tags" Target="../tags/tag776.xml"/><Relationship Id="rId1" Type="http://schemas.openxmlformats.org/officeDocument/2006/relationships/tags" Target="../tags/tag775.xml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4.png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5.png"/><Relationship Id="rId2" Type="http://schemas.openxmlformats.org/officeDocument/2006/relationships/tags" Target="../tags/tag780.xml"/><Relationship Id="rId1" Type="http://schemas.openxmlformats.org/officeDocument/2006/relationships/tags" Target="../tags/tag779.xml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6.png"/><Relationship Id="rId2" Type="http://schemas.openxmlformats.org/officeDocument/2006/relationships/tags" Target="../tags/tag782.xml"/><Relationship Id="rId1" Type="http://schemas.openxmlformats.org/officeDocument/2006/relationships/tags" Target="../tags/tag781.xml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7.png"/><Relationship Id="rId2" Type="http://schemas.openxmlformats.org/officeDocument/2006/relationships/tags" Target="../tags/tag784.xml"/><Relationship Id="rId1" Type="http://schemas.openxmlformats.org/officeDocument/2006/relationships/tags" Target="../tags/tag783.xml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8.png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9.png"/><Relationship Id="rId2" Type="http://schemas.openxmlformats.org/officeDocument/2006/relationships/tags" Target="../tags/tag788.xml"/><Relationship Id="rId1" Type="http://schemas.openxmlformats.org/officeDocument/2006/relationships/tags" Target="../tags/tag787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0.png"/><Relationship Id="rId2" Type="http://schemas.openxmlformats.org/officeDocument/2006/relationships/tags" Target="../tags/tag790.xml"/><Relationship Id="rId1" Type="http://schemas.openxmlformats.org/officeDocument/2006/relationships/tags" Target="../tags/tag78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1.png"/><Relationship Id="rId2" Type="http://schemas.openxmlformats.org/officeDocument/2006/relationships/tags" Target="../tags/tag792.xml"/><Relationship Id="rId1" Type="http://schemas.openxmlformats.org/officeDocument/2006/relationships/tags" Target="../tags/tag791.xml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2.png"/><Relationship Id="rId2" Type="http://schemas.openxmlformats.org/officeDocument/2006/relationships/tags" Target="../tags/tag794.xml"/><Relationship Id="rId1" Type="http://schemas.openxmlformats.org/officeDocument/2006/relationships/tags" Target="../tags/tag793.xml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3.png"/><Relationship Id="rId2" Type="http://schemas.openxmlformats.org/officeDocument/2006/relationships/tags" Target="../tags/tag796.xml"/><Relationship Id="rId1" Type="http://schemas.openxmlformats.org/officeDocument/2006/relationships/tags" Target="../tags/tag795.xml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4.png"/><Relationship Id="rId2" Type="http://schemas.openxmlformats.org/officeDocument/2006/relationships/tags" Target="../tags/tag798.xml"/><Relationship Id="rId1" Type="http://schemas.openxmlformats.org/officeDocument/2006/relationships/tags" Target="../tags/tag797.xml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tags" Target="../tags/tag805.xml"/><Relationship Id="rId8" Type="http://schemas.openxmlformats.org/officeDocument/2006/relationships/tags" Target="../tags/tag804.xml"/><Relationship Id="rId7" Type="http://schemas.openxmlformats.org/officeDocument/2006/relationships/tags" Target="../tags/tag803.xml"/><Relationship Id="rId6" Type="http://schemas.openxmlformats.org/officeDocument/2006/relationships/tags" Target="../tags/tag802.xml"/><Relationship Id="rId5" Type="http://schemas.openxmlformats.org/officeDocument/2006/relationships/tags" Target="../tags/tag801.xml"/><Relationship Id="rId4" Type="http://schemas.openxmlformats.org/officeDocument/2006/relationships/tags" Target="../tags/tag800.xml"/><Relationship Id="rId32" Type="http://schemas.openxmlformats.org/officeDocument/2006/relationships/notesSlide" Target="../notesSlides/notesSlide12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826.xml"/><Relationship Id="rId3" Type="http://schemas.openxmlformats.org/officeDocument/2006/relationships/tags" Target="../tags/tag799.xml"/><Relationship Id="rId29" Type="http://schemas.openxmlformats.org/officeDocument/2006/relationships/tags" Target="../tags/tag825.xml"/><Relationship Id="rId28" Type="http://schemas.openxmlformats.org/officeDocument/2006/relationships/tags" Target="../tags/tag824.xml"/><Relationship Id="rId27" Type="http://schemas.openxmlformats.org/officeDocument/2006/relationships/tags" Target="../tags/tag823.xml"/><Relationship Id="rId26" Type="http://schemas.openxmlformats.org/officeDocument/2006/relationships/tags" Target="../tags/tag822.xml"/><Relationship Id="rId25" Type="http://schemas.openxmlformats.org/officeDocument/2006/relationships/tags" Target="../tags/tag821.xml"/><Relationship Id="rId24" Type="http://schemas.openxmlformats.org/officeDocument/2006/relationships/tags" Target="../tags/tag820.xml"/><Relationship Id="rId23" Type="http://schemas.openxmlformats.org/officeDocument/2006/relationships/tags" Target="../tags/tag819.xml"/><Relationship Id="rId22" Type="http://schemas.openxmlformats.org/officeDocument/2006/relationships/tags" Target="../tags/tag818.xml"/><Relationship Id="rId21" Type="http://schemas.openxmlformats.org/officeDocument/2006/relationships/tags" Target="../tags/tag817.xml"/><Relationship Id="rId20" Type="http://schemas.openxmlformats.org/officeDocument/2006/relationships/tags" Target="../tags/tag816.xml"/><Relationship Id="rId2" Type="http://schemas.microsoft.com/office/2007/relationships/hdphoto" Target="../media/image2.wdp"/><Relationship Id="rId19" Type="http://schemas.openxmlformats.org/officeDocument/2006/relationships/tags" Target="../tags/tag815.xml"/><Relationship Id="rId18" Type="http://schemas.openxmlformats.org/officeDocument/2006/relationships/tags" Target="../tags/tag814.xml"/><Relationship Id="rId17" Type="http://schemas.openxmlformats.org/officeDocument/2006/relationships/tags" Target="../tags/tag813.xml"/><Relationship Id="rId16" Type="http://schemas.openxmlformats.org/officeDocument/2006/relationships/tags" Target="../tags/tag812.xml"/><Relationship Id="rId15" Type="http://schemas.openxmlformats.org/officeDocument/2006/relationships/tags" Target="../tags/tag811.xml"/><Relationship Id="rId14" Type="http://schemas.openxmlformats.org/officeDocument/2006/relationships/tags" Target="../tags/tag810.xml"/><Relationship Id="rId13" Type="http://schemas.openxmlformats.org/officeDocument/2006/relationships/tags" Target="../tags/tag809.xml"/><Relationship Id="rId12" Type="http://schemas.openxmlformats.org/officeDocument/2006/relationships/tags" Target="../tags/tag808.xml"/><Relationship Id="rId11" Type="http://schemas.openxmlformats.org/officeDocument/2006/relationships/tags" Target="../tags/tag807.xml"/><Relationship Id="rId10" Type="http://schemas.openxmlformats.org/officeDocument/2006/relationships/tags" Target="../tags/tag806.xml"/><Relationship Id="rId1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2" Type="http://schemas.openxmlformats.org/officeDocument/2006/relationships/notesSlide" Target="../notesSlides/notesSlide1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35.xml"/><Relationship Id="rId3" Type="http://schemas.openxmlformats.org/officeDocument/2006/relationships/tags" Target="../tags/tag108.xml"/><Relationship Id="rId29" Type="http://schemas.openxmlformats.org/officeDocument/2006/relationships/tags" Target="../tags/tag134.xml"/><Relationship Id="rId28" Type="http://schemas.openxmlformats.org/officeDocument/2006/relationships/tags" Target="../tags/tag133.xml"/><Relationship Id="rId27" Type="http://schemas.openxmlformats.org/officeDocument/2006/relationships/tags" Target="../tags/tag132.xml"/><Relationship Id="rId26" Type="http://schemas.openxmlformats.org/officeDocument/2006/relationships/tags" Target="../tags/tag131.xml"/><Relationship Id="rId25" Type="http://schemas.openxmlformats.org/officeDocument/2006/relationships/tags" Target="../tags/tag130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microsoft.com/office/2007/relationships/hdphoto" Target="../media/image2.wdp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microsoft.com/office/2007/relationships/hdphoto" Target="../media/image2.wdp"/><Relationship Id="rId7" Type="http://schemas.openxmlformats.org/officeDocument/2006/relationships/image" Target="../media/image3.png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2" Type="http://schemas.openxmlformats.org/officeDocument/2006/relationships/notesSlide" Target="../notesSlides/notesSlide2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77.xml"/><Relationship Id="rId3" Type="http://schemas.openxmlformats.org/officeDocument/2006/relationships/tags" Target="../tags/tag150.xml"/><Relationship Id="rId29" Type="http://schemas.openxmlformats.org/officeDocument/2006/relationships/tags" Target="../tags/tag176.xml"/><Relationship Id="rId28" Type="http://schemas.openxmlformats.org/officeDocument/2006/relationships/tags" Target="../tags/tag175.xml"/><Relationship Id="rId27" Type="http://schemas.openxmlformats.org/officeDocument/2006/relationships/tags" Target="../tags/tag174.xml"/><Relationship Id="rId26" Type="http://schemas.openxmlformats.org/officeDocument/2006/relationships/tags" Target="../tags/tag173.xml"/><Relationship Id="rId25" Type="http://schemas.openxmlformats.org/officeDocument/2006/relationships/tags" Target="../tags/tag172.xml"/><Relationship Id="rId24" Type="http://schemas.openxmlformats.org/officeDocument/2006/relationships/tags" Target="../tags/tag171.xml"/><Relationship Id="rId23" Type="http://schemas.openxmlformats.org/officeDocument/2006/relationships/tags" Target="../tags/tag170.xml"/><Relationship Id="rId22" Type="http://schemas.openxmlformats.org/officeDocument/2006/relationships/tags" Target="../tags/tag169.xml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microsoft.com/office/2007/relationships/hdphoto" Target="../media/image2.wdp"/><Relationship Id="rId19" Type="http://schemas.openxmlformats.org/officeDocument/2006/relationships/tags" Target="../tags/tag166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2" Type="http://schemas.openxmlformats.org/officeDocument/2006/relationships/notesSlide" Target="../notesSlides/notesSlide28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181.xml"/><Relationship Id="rId29" Type="http://schemas.openxmlformats.org/officeDocument/2006/relationships/image" Target="../media/image1.png"/><Relationship Id="rId28" Type="http://schemas.openxmlformats.org/officeDocument/2006/relationships/tags" Target="../tags/tag206.xml"/><Relationship Id="rId27" Type="http://schemas.openxmlformats.org/officeDocument/2006/relationships/tags" Target="../tags/tag205.xml"/><Relationship Id="rId26" Type="http://schemas.openxmlformats.org/officeDocument/2006/relationships/tags" Target="../tags/tag204.xml"/><Relationship Id="rId25" Type="http://schemas.openxmlformats.org/officeDocument/2006/relationships/tags" Target="../tags/tag203.xml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0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7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2" Type="http://schemas.openxmlformats.org/officeDocument/2006/relationships/notesSlide" Target="../notesSlides/notesSlide2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microsoft.com/office/2007/relationships/hdphoto" Target="../media/image2.wdp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2" Type="http://schemas.openxmlformats.org/officeDocument/2006/relationships/notesSlide" Target="../notesSlides/notesSlide30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62.xml"/><Relationship Id="rId3" Type="http://schemas.openxmlformats.org/officeDocument/2006/relationships/tags" Target="../tags/tag235.xml"/><Relationship Id="rId29" Type="http://schemas.openxmlformats.org/officeDocument/2006/relationships/tags" Target="../tags/tag261.xml"/><Relationship Id="rId28" Type="http://schemas.openxmlformats.org/officeDocument/2006/relationships/tags" Target="../tags/tag260.xml"/><Relationship Id="rId27" Type="http://schemas.openxmlformats.org/officeDocument/2006/relationships/tags" Target="../tags/tag259.xml"/><Relationship Id="rId26" Type="http://schemas.openxmlformats.org/officeDocument/2006/relationships/tags" Target="../tags/tag258.xml"/><Relationship Id="rId25" Type="http://schemas.openxmlformats.org/officeDocument/2006/relationships/tags" Target="../tags/tag257.xml"/><Relationship Id="rId24" Type="http://schemas.openxmlformats.org/officeDocument/2006/relationships/tags" Target="../tags/tag256.xml"/><Relationship Id="rId23" Type="http://schemas.openxmlformats.org/officeDocument/2006/relationships/tags" Target="../tags/tag255.xml"/><Relationship Id="rId22" Type="http://schemas.openxmlformats.org/officeDocument/2006/relationships/tags" Target="../tags/tag254.xml"/><Relationship Id="rId21" Type="http://schemas.openxmlformats.org/officeDocument/2006/relationships/tags" Target="../tags/tag253.xml"/><Relationship Id="rId20" Type="http://schemas.openxmlformats.org/officeDocument/2006/relationships/tags" Target="../tags/tag252.xml"/><Relationship Id="rId2" Type="http://schemas.microsoft.com/office/2007/relationships/hdphoto" Target="../media/image2.wdp"/><Relationship Id="rId19" Type="http://schemas.openxmlformats.org/officeDocument/2006/relationships/tags" Target="../tags/tag251.xml"/><Relationship Id="rId18" Type="http://schemas.openxmlformats.org/officeDocument/2006/relationships/tags" Target="../tags/tag250.xml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2" Type="http://schemas.openxmlformats.org/officeDocument/2006/relationships/notesSlide" Target="../notesSlides/notesSlide38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90.xml"/><Relationship Id="rId3" Type="http://schemas.openxmlformats.org/officeDocument/2006/relationships/tags" Target="../tags/tag263.xml"/><Relationship Id="rId29" Type="http://schemas.openxmlformats.org/officeDocument/2006/relationships/tags" Target="../tags/tag289.xml"/><Relationship Id="rId28" Type="http://schemas.openxmlformats.org/officeDocument/2006/relationships/tags" Target="../tags/tag288.xml"/><Relationship Id="rId27" Type="http://schemas.openxmlformats.org/officeDocument/2006/relationships/tags" Target="../tags/tag287.xml"/><Relationship Id="rId26" Type="http://schemas.openxmlformats.org/officeDocument/2006/relationships/tags" Target="../tags/tag286.xml"/><Relationship Id="rId25" Type="http://schemas.openxmlformats.org/officeDocument/2006/relationships/tags" Target="../tags/tag285.xml"/><Relationship Id="rId24" Type="http://schemas.openxmlformats.org/officeDocument/2006/relationships/tags" Target="../tags/tag284.xml"/><Relationship Id="rId23" Type="http://schemas.openxmlformats.org/officeDocument/2006/relationships/tags" Target="../tags/tag283.xml"/><Relationship Id="rId22" Type="http://schemas.openxmlformats.org/officeDocument/2006/relationships/tags" Target="../tags/tag282.xml"/><Relationship Id="rId21" Type="http://schemas.openxmlformats.org/officeDocument/2006/relationships/tags" Target="../tags/tag281.xml"/><Relationship Id="rId20" Type="http://schemas.openxmlformats.org/officeDocument/2006/relationships/tags" Target="../tags/tag280.xml"/><Relationship Id="rId2" Type="http://schemas.microsoft.com/office/2007/relationships/hdphoto" Target="../media/image2.wdp"/><Relationship Id="rId19" Type="http://schemas.openxmlformats.org/officeDocument/2006/relationships/tags" Target="../tags/tag279.xml"/><Relationship Id="rId18" Type="http://schemas.openxmlformats.org/officeDocument/2006/relationships/tags" Target="../tags/tag278.xml"/><Relationship Id="rId17" Type="http://schemas.openxmlformats.org/officeDocument/2006/relationships/tags" Target="../tags/tag277.xml"/><Relationship Id="rId16" Type="http://schemas.openxmlformats.org/officeDocument/2006/relationships/tags" Target="../tags/tag276.xml"/><Relationship Id="rId15" Type="http://schemas.openxmlformats.org/officeDocument/2006/relationships/tags" Target="../tags/tag275.xml"/><Relationship Id="rId14" Type="http://schemas.openxmlformats.org/officeDocument/2006/relationships/tags" Target="../tags/tag274.xml"/><Relationship Id="rId13" Type="http://schemas.openxmlformats.org/officeDocument/2006/relationships/tags" Target="../tags/tag273.xml"/><Relationship Id="rId12" Type="http://schemas.openxmlformats.org/officeDocument/2006/relationships/tags" Target="../tags/tag272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26.xml"/><Relationship Id="rId29" Type="http://schemas.openxmlformats.org/officeDocument/2006/relationships/image" Target="../media/image1.png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2" Type="http://schemas.openxmlformats.org/officeDocument/2006/relationships/notesSlide" Target="../notesSlides/notesSlide4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28.xml"/><Relationship Id="rId3" Type="http://schemas.openxmlformats.org/officeDocument/2006/relationships/tags" Target="../tags/tag301.xml"/><Relationship Id="rId29" Type="http://schemas.openxmlformats.org/officeDocument/2006/relationships/tags" Target="../tags/tag327.xml"/><Relationship Id="rId28" Type="http://schemas.openxmlformats.org/officeDocument/2006/relationships/tags" Target="../tags/tag326.xml"/><Relationship Id="rId27" Type="http://schemas.openxmlformats.org/officeDocument/2006/relationships/tags" Target="../tags/tag325.xml"/><Relationship Id="rId26" Type="http://schemas.openxmlformats.org/officeDocument/2006/relationships/tags" Target="../tags/tag324.xml"/><Relationship Id="rId25" Type="http://schemas.openxmlformats.org/officeDocument/2006/relationships/tags" Target="../tags/tag323.xml"/><Relationship Id="rId24" Type="http://schemas.openxmlformats.org/officeDocument/2006/relationships/tags" Target="../tags/tag322.xml"/><Relationship Id="rId23" Type="http://schemas.openxmlformats.org/officeDocument/2006/relationships/tags" Target="../tags/tag321.xml"/><Relationship Id="rId22" Type="http://schemas.openxmlformats.org/officeDocument/2006/relationships/tags" Target="../tags/tag320.xml"/><Relationship Id="rId21" Type="http://schemas.openxmlformats.org/officeDocument/2006/relationships/tags" Target="../tags/tag319.xml"/><Relationship Id="rId20" Type="http://schemas.openxmlformats.org/officeDocument/2006/relationships/tags" Target="../tags/tag318.xml"/><Relationship Id="rId2" Type="http://schemas.microsoft.com/office/2007/relationships/hdphoto" Target="../media/image2.wdp"/><Relationship Id="rId19" Type="http://schemas.openxmlformats.org/officeDocument/2006/relationships/tags" Target="../tags/tag317.xml"/><Relationship Id="rId18" Type="http://schemas.openxmlformats.org/officeDocument/2006/relationships/tags" Target="../tags/tag316.xml"/><Relationship Id="rId17" Type="http://schemas.openxmlformats.org/officeDocument/2006/relationships/tags" Target="../tags/tag315.xml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2" Type="http://schemas.openxmlformats.org/officeDocument/2006/relationships/notesSlide" Target="../notesSlides/notesSlide47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331.xml"/><Relationship Id="rId29" Type="http://schemas.openxmlformats.org/officeDocument/2006/relationships/image" Target="../media/image1.png"/><Relationship Id="rId28" Type="http://schemas.openxmlformats.org/officeDocument/2006/relationships/tags" Target="../tags/tag356.xml"/><Relationship Id="rId27" Type="http://schemas.openxmlformats.org/officeDocument/2006/relationships/tags" Target="../tags/tag355.xml"/><Relationship Id="rId26" Type="http://schemas.openxmlformats.org/officeDocument/2006/relationships/tags" Target="../tags/tag354.xml"/><Relationship Id="rId25" Type="http://schemas.openxmlformats.org/officeDocument/2006/relationships/tags" Target="../tags/tag353.xml"/><Relationship Id="rId24" Type="http://schemas.openxmlformats.org/officeDocument/2006/relationships/tags" Target="../tags/tag352.xml"/><Relationship Id="rId23" Type="http://schemas.openxmlformats.org/officeDocument/2006/relationships/tags" Target="../tags/tag351.xml"/><Relationship Id="rId22" Type="http://schemas.openxmlformats.org/officeDocument/2006/relationships/tags" Target="../tags/tag350.xml"/><Relationship Id="rId21" Type="http://schemas.openxmlformats.org/officeDocument/2006/relationships/tags" Target="../tags/tag349.xml"/><Relationship Id="rId20" Type="http://schemas.openxmlformats.org/officeDocument/2006/relationships/tags" Target="../tags/tag348.xml"/><Relationship Id="rId2" Type="http://schemas.openxmlformats.org/officeDocument/2006/relationships/tags" Target="../tags/tag330.xml"/><Relationship Id="rId19" Type="http://schemas.openxmlformats.org/officeDocument/2006/relationships/tags" Target="../tags/tag347.xml"/><Relationship Id="rId18" Type="http://schemas.openxmlformats.org/officeDocument/2006/relationships/tags" Target="../tags/tag346.xml"/><Relationship Id="rId17" Type="http://schemas.openxmlformats.org/officeDocument/2006/relationships/tags" Target="../tags/tag345.xml"/><Relationship Id="rId16" Type="http://schemas.openxmlformats.org/officeDocument/2006/relationships/tags" Target="../tags/tag344.xml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tags" Target="../tags/tag329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2" Type="http://schemas.openxmlformats.org/officeDocument/2006/relationships/notesSlide" Target="../notesSlides/notesSlide48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84.xml"/><Relationship Id="rId3" Type="http://schemas.openxmlformats.org/officeDocument/2006/relationships/tags" Target="../tags/tag357.xml"/><Relationship Id="rId29" Type="http://schemas.openxmlformats.org/officeDocument/2006/relationships/tags" Target="../tags/tag383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microsoft.com/office/2007/relationships/hdphoto" Target="../media/image2.wdp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2" Type="http://schemas.openxmlformats.org/officeDocument/2006/relationships/notesSlide" Target="../notesSlides/notesSlide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9.xml"/><Relationship Id="rId3" Type="http://schemas.openxmlformats.org/officeDocument/2006/relationships/tags" Target="../tags/tag52.xml"/><Relationship Id="rId29" Type="http://schemas.openxmlformats.org/officeDocument/2006/relationships/tags" Target="../tags/tag78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microsoft.com/office/2007/relationships/hdphoto" Target="../media/image2.wdp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2" Type="http://schemas.openxmlformats.org/officeDocument/2006/relationships/notesSlide" Target="../notesSlides/notesSlide50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12.xml"/><Relationship Id="rId3" Type="http://schemas.openxmlformats.org/officeDocument/2006/relationships/tags" Target="../tags/tag385.xml"/><Relationship Id="rId29" Type="http://schemas.openxmlformats.org/officeDocument/2006/relationships/tags" Target="../tags/tag411.xml"/><Relationship Id="rId28" Type="http://schemas.openxmlformats.org/officeDocument/2006/relationships/tags" Target="../tags/tag410.xml"/><Relationship Id="rId27" Type="http://schemas.openxmlformats.org/officeDocument/2006/relationships/tags" Target="../tags/tag409.xml"/><Relationship Id="rId26" Type="http://schemas.openxmlformats.org/officeDocument/2006/relationships/tags" Target="../tags/tag408.xml"/><Relationship Id="rId25" Type="http://schemas.openxmlformats.org/officeDocument/2006/relationships/tags" Target="../tags/tag407.xml"/><Relationship Id="rId24" Type="http://schemas.openxmlformats.org/officeDocument/2006/relationships/tags" Target="../tags/tag406.xml"/><Relationship Id="rId23" Type="http://schemas.openxmlformats.org/officeDocument/2006/relationships/tags" Target="../tags/tag405.xml"/><Relationship Id="rId22" Type="http://schemas.openxmlformats.org/officeDocument/2006/relationships/tags" Target="../tags/tag404.xml"/><Relationship Id="rId21" Type="http://schemas.openxmlformats.org/officeDocument/2006/relationships/tags" Target="../tags/tag403.xml"/><Relationship Id="rId20" Type="http://schemas.openxmlformats.org/officeDocument/2006/relationships/tags" Target="../tags/tag402.xml"/><Relationship Id="rId2" Type="http://schemas.microsoft.com/office/2007/relationships/hdphoto" Target="../media/image2.wdp"/><Relationship Id="rId19" Type="http://schemas.openxmlformats.org/officeDocument/2006/relationships/tags" Target="../tags/tag401.xml"/><Relationship Id="rId18" Type="http://schemas.openxmlformats.org/officeDocument/2006/relationships/tags" Target="../tags/tag400.xml"/><Relationship Id="rId17" Type="http://schemas.openxmlformats.org/officeDocument/2006/relationships/tags" Target="../tags/tag399.xml"/><Relationship Id="rId16" Type="http://schemas.openxmlformats.org/officeDocument/2006/relationships/tags" Target="../tags/tag398.xml"/><Relationship Id="rId15" Type="http://schemas.openxmlformats.org/officeDocument/2006/relationships/tags" Target="../tags/tag397.xml"/><Relationship Id="rId14" Type="http://schemas.openxmlformats.org/officeDocument/2006/relationships/tags" Target="../tags/tag396.xml"/><Relationship Id="rId13" Type="http://schemas.openxmlformats.org/officeDocument/2006/relationships/tags" Target="../tags/tag395.xml"/><Relationship Id="rId12" Type="http://schemas.openxmlformats.org/officeDocument/2006/relationships/tags" Target="../tags/tag394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419.xml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2" Type="http://schemas.openxmlformats.org/officeDocument/2006/relationships/notesSlide" Target="../notesSlides/notesSlide5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40.xml"/><Relationship Id="rId3" Type="http://schemas.openxmlformats.org/officeDocument/2006/relationships/tags" Target="../tags/tag413.xml"/><Relationship Id="rId29" Type="http://schemas.openxmlformats.org/officeDocument/2006/relationships/tags" Target="../tags/tag439.xml"/><Relationship Id="rId28" Type="http://schemas.openxmlformats.org/officeDocument/2006/relationships/tags" Target="../tags/tag438.xml"/><Relationship Id="rId27" Type="http://schemas.openxmlformats.org/officeDocument/2006/relationships/tags" Target="../tags/tag437.xml"/><Relationship Id="rId26" Type="http://schemas.openxmlformats.org/officeDocument/2006/relationships/tags" Target="../tags/tag436.xml"/><Relationship Id="rId25" Type="http://schemas.openxmlformats.org/officeDocument/2006/relationships/tags" Target="../tags/tag435.xml"/><Relationship Id="rId24" Type="http://schemas.openxmlformats.org/officeDocument/2006/relationships/tags" Target="../tags/tag434.xml"/><Relationship Id="rId23" Type="http://schemas.openxmlformats.org/officeDocument/2006/relationships/tags" Target="../tags/tag433.xml"/><Relationship Id="rId22" Type="http://schemas.openxmlformats.org/officeDocument/2006/relationships/tags" Target="../tags/tag432.xml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microsoft.com/office/2007/relationships/hdphoto" Target="../media/image2.wdp"/><Relationship Id="rId19" Type="http://schemas.openxmlformats.org/officeDocument/2006/relationships/tags" Target="../tags/tag429.xml"/><Relationship Id="rId18" Type="http://schemas.openxmlformats.org/officeDocument/2006/relationships/tags" Target="../tags/tag428.xml"/><Relationship Id="rId17" Type="http://schemas.openxmlformats.org/officeDocument/2006/relationships/tags" Target="../tags/tag427.xml"/><Relationship Id="rId16" Type="http://schemas.openxmlformats.org/officeDocument/2006/relationships/tags" Target="../tags/tag426.xml"/><Relationship Id="rId15" Type="http://schemas.openxmlformats.org/officeDocument/2006/relationships/tags" Target="../tags/tag425.xml"/><Relationship Id="rId14" Type="http://schemas.openxmlformats.org/officeDocument/2006/relationships/tags" Target="../tags/tag424.xml"/><Relationship Id="rId13" Type="http://schemas.openxmlformats.org/officeDocument/2006/relationships/tags" Target="../tags/tag423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tags" Target="../tags/tag444.xml"/><Relationship Id="rId1" Type="http://schemas.openxmlformats.org/officeDocument/2006/relationships/tags" Target="../tags/tag443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tags" Target="../tags/tag446.xml"/><Relationship Id="rId1" Type="http://schemas.openxmlformats.org/officeDocument/2006/relationships/tags" Target="../tags/tag445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tags" Target="../tags/tag450.xml"/><Relationship Id="rId1" Type="http://schemas.openxmlformats.org/officeDocument/2006/relationships/tags" Target="../tags/tag449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tags" Target="../tags/tag454.xml"/><Relationship Id="rId1" Type="http://schemas.openxmlformats.org/officeDocument/2006/relationships/tags" Target="../tags/tag453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2" Type="http://schemas.openxmlformats.org/officeDocument/2006/relationships/notesSlide" Target="../notesSlides/notesSlide6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84.xml"/><Relationship Id="rId3" Type="http://schemas.openxmlformats.org/officeDocument/2006/relationships/tags" Target="../tags/tag457.xml"/><Relationship Id="rId29" Type="http://schemas.openxmlformats.org/officeDocument/2006/relationships/tags" Target="../tags/tag483.xml"/><Relationship Id="rId28" Type="http://schemas.openxmlformats.org/officeDocument/2006/relationships/tags" Target="../tags/tag482.xml"/><Relationship Id="rId27" Type="http://schemas.openxmlformats.org/officeDocument/2006/relationships/tags" Target="../tags/tag481.xml"/><Relationship Id="rId26" Type="http://schemas.openxmlformats.org/officeDocument/2006/relationships/tags" Target="../tags/tag480.xml"/><Relationship Id="rId25" Type="http://schemas.openxmlformats.org/officeDocument/2006/relationships/tags" Target="../tags/tag479.xml"/><Relationship Id="rId24" Type="http://schemas.openxmlformats.org/officeDocument/2006/relationships/tags" Target="../tags/tag478.xml"/><Relationship Id="rId23" Type="http://schemas.openxmlformats.org/officeDocument/2006/relationships/tags" Target="../tags/tag477.xml"/><Relationship Id="rId22" Type="http://schemas.openxmlformats.org/officeDocument/2006/relationships/tags" Target="../tags/tag476.xml"/><Relationship Id="rId21" Type="http://schemas.openxmlformats.org/officeDocument/2006/relationships/tags" Target="../tags/tag475.xml"/><Relationship Id="rId20" Type="http://schemas.openxmlformats.org/officeDocument/2006/relationships/tags" Target="../tags/tag474.xml"/><Relationship Id="rId2" Type="http://schemas.microsoft.com/office/2007/relationships/hdphoto" Target="../media/image2.wdp"/><Relationship Id="rId19" Type="http://schemas.openxmlformats.org/officeDocument/2006/relationships/tags" Target="../tags/tag473.xml"/><Relationship Id="rId18" Type="http://schemas.openxmlformats.org/officeDocument/2006/relationships/tags" Target="../tags/tag472.xml"/><Relationship Id="rId17" Type="http://schemas.openxmlformats.org/officeDocument/2006/relationships/tags" Target="../tags/tag471.xml"/><Relationship Id="rId16" Type="http://schemas.openxmlformats.org/officeDocument/2006/relationships/tags" Target="../tags/tag470.xml"/><Relationship Id="rId15" Type="http://schemas.openxmlformats.org/officeDocument/2006/relationships/tags" Target="../tags/tag469.xml"/><Relationship Id="rId14" Type="http://schemas.openxmlformats.org/officeDocument/2006/relationships/tags" Target="../tags/tag468.xml"/><Relationship Id="rId13" Type="http://schemas.openxmlformats.org/officeDocument/2006/relationships/tags" Target="../tags/tag467.xml"/><Relationship Id="rId12" Type="http://schemas.openxmlformats.org/officeDocument/2006/relationships/tags" Target="../tags/tag466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2" Type="http://schemas.openxmlformats.org/officeDocument/2006/relationships/notesSlide" Target="../notesSlides/notesSlide67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487.xml"/><Relationship Id="rId29" Type="http://schemas.openxmlformats.org/officeDocument/2006/relationships/image" Target="../media/image1.png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tags" Target="../tags/tag485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2" Type="http://schemas.openxmlformats.org/officeDocument/2006/relationships/notesSlide" Target="../notesSlides/notesSlide68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40.xml"/><Relationship Id="rId3" Type="http://schemas.openxmlformats.org/officeDocument/2006/relationships/tags" Target="../tags/tag513.xml"/><Relationship Id="rId29" Type="http://schemas.openxmlformats.org/officeDocument/2006/relationships/tags" Target="../tags/tag539.xml"/><Relationship Id="rId28" Type="http://schemas.openxmlformats.org/officeDocument/2006/relationships/tags" Target="../tags/tag538.xml"/><Relationship Id="rId27" Type="http://schemas.openxmlformats.org/officeDocument/2006/relationships/tags" Target="../tags/tag537.xml"/><Relationship Id="rId26" Type="http://schemas.openxmlformats.org/officeDocument/2006/relationships/tags" Target="../tags/tag536.xml"/><Relationship Id="rId25" Type="http://schemas.openxmlformats.org/officeDocument/2006/relationships/tags" Target="../tags/tag535.xml"/><Relationship Id="rId24" Type="http://schemas.openxmlformats.org/officeDocument/2006/relationships/tags" Target="../tags/tag534.xml"/><Relationship Id="rId23" Type="http://schemas.openxmlformats.org/officeDocument/2006/relationships/tags" Target="../tags/tag533.xml"/><Relationship Id="rId22" Type="http://schemas.openxmlformats.org/officeDocument/2006/relationships/tags" Target="../tags/tag532.xml"/><Relationship Id="rId21" Type="http://schemas.openxmlformats.org/officeDocument/2006/relationships/tags" Target="../tags/tag531.xml"/><Relationship Id="rId20" Type="http://schemas.openxmlformats.org/officeDocument/2006/relationships/tags" Target="../tags/tag530.xml"/><Relationship Id="rId2" Type="http://schemas.microsoft.com/office/2007/relationships/hdphoto" Target="../media/image2.wdp"/><Relationship Id="rId19" Type="http://schemas.openxmlformats.org/officeDocument/2006/relationships/tags" Target="../tags/tag529.xml"/><Relationship Id="rId18" Type="http://schemas.openxmlformats.org/officeDocument/2006/relationships/tags" Target="../tags/tag528.xml"/><Relationship Id="rId17" Type="http://schemas.openxmlformats.org/officeDocument/2006/relationships/tags" Target="../tags/tag527.xml"/><Relationship Id="rId16" Type="http://schemas.openxmlformats.org/officeDocument/2006/relationships/tags" Target="../tags/tag526.xml"/><Relationship Id="rId15" Type="http://schemas.openxmlformats.org/officeDocument/2006/relationships/tags" Target="../tags/tag525.xml"/><Relationship Id="rId14" Type="http://schemas.openxmlformats.org/officeDocument/2006/relationships/tags" Target="../tags/tag524.xml"/><Relationship Id="rId13" Type="http://schemas.openxmlformats.org/officeDocument/2006/relationships/tags" Target="../tags/tag523.xml"/><Relationship Id="rId12" Type="http://schemas.openxmlformats.org/officeDocument/2006/relationships/tags" Target="../tags/tag522.xml"/><Relationship Id="rId11" Type="http://schemas.openxmlformats.org/officeDocument/2006/relationships/tags" Target="../tags/tag521.xml"/><Relationship Id="rId10" Type="http://schemas.openxmlformats.org/officeDocument/2006/relationships/tags" Target="../tags/tag520.xml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2" Type="http://schemas.openxmlformats.org/officeDocument/2006/relationships/notesSlide" Target="../notesSlides/notesSlide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07.xml"/><Relationship Id="rId3" Type="http://schemas.openxmlformats.org/officeDocument/2006/relationships/tags" Target="../tags/tag80.xml"/><Relationship Id="rId29" Type="http://schemas.openxmlformats.org/officeDocument/2006/relationships/tags" Target="../tags/tag106.xml"/><Relationship Id="rId28" Type="http://schemas.openxmlformats.org/officeDocument/2006/relationships/tags" Target="../tags/tag105.xml"/><Relationship Id="rId27" Type="http://schemas.openxmlformats.org/officeDocument/2006/relationships/tags" Target="../tags/tag104.xml"/><Relationship Id="rId26" Type="http://schemas.openxmlformats.org/officeDocument/2006/relationships/tags" Target="../tags/tag103.xml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microsoft.com/office/2007/relationships/hdphoto" Target="../media/image2.wdp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547.xml"/><Relationship Id="rId8" Type="http://schemas.openxmlformats.org/officeDocument/2006/relationships/tags" Target="../tags/tag546.xml"/><Relationship Id="rId7" Type="http://schemas.openxmlformats.org/officeDocument/2006/relationships/tags" Target="../tags/tag545.xml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2" Type="http://schemas.openxmlformats.org/officeDocument/2006/relationships/notesSlide" Target="../notesSlides/notesSlide70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68.xml"/><Relationship Id="rId3" Type="http://schemas.openxmlformats.org/officeDocument/2006/relationships/tags" Target="../tags/tag541.xml"/><Relationship Id="rId29" Type="http://schemas.openxmlformats.org/officeDocument/2006/relationships/tags" Target="../tags/tag567.xml"/><Relationship Id="rId28" Type="http://schemas.openxmlformats.org/officeDocument/2006/relationships/tags" Target="../tags/tag566.xml"/><Relationship Id="rId27" Type="http://schemas.openxmlformats.org/officeDocument/2006/relationships/tags" Target="../tags/tag565.xml"/><Relationship Id="rId26" Type="http://schemas.openxmlformats.org/officeDocument/2006/relationships/tags" Target="../tags/tag564.xml"/><Relationship Id="rId25" Type="http://schemas.openxmlformats.org/officeDocument/2006/relationships/tags" Target="../tags/tag563.xml"/><Relationship Id="rId24" Type="http://schemas.openxmlformats.org/officeDocument/2006/relationships/tags" Target="../tags/tag562.xml"/><Relationship Id="rId23" Type="http://schemas.openxmlformats.org/officeDocument/2006/relationships/tags" Target="../tags/tag561.xml"/><Relationship Id="rId22" Type="http://schemas.openxmlformats.org/officeDocument/2006/relationships/tags" Target="../tags/tag560.xml"/><Relationship Id="rId21" Type="http://schemas.openxmlformats.org/officeDocument/2006/relationships/tags" Target="../tags/tag559.xml"/><Relationship Id="rId20" Type="http://schemas.openxmlformats.org/officeDocument/2006/relationships/tags" Target="../tags/tag558.xml"/><Relationship Id="rId2" Type="http://schemas.microsoft.com/office/2007/relationships/hdphoto" Target="../media/image2.wdp"/><Relationship Id="rId19" Type="http://schemas.openxmlformats.org/officeDocument/2006/relationships/tags" Target="../tags/tag557.xml"/><Relationship Id="rId18" Type="http://schemas.openxmlformats.org/officeDocument/2006/relationships/tags" Target="../tags/tag556.xml"/><Relationship Id="rId17" Type="http://schemas.openxmlformats.org/officeDocument/2006/relationships/tags" Target="../tags/tag555.xml"/><Relationship Id="rId16" Type="http://schemas.openxmlformats.org/officeDocument/2006/relationships/tags" Target="../tags/tag554.xml"/><Relationship Id="rId15" Type="http://schemas.openxmlformats.org/officeDocument/2006/relationships/tags" Target="../tags/tag553.xml"/><Relationship Id="rId14" Type="http://schemas.openxmlformats.org/officeDocument/2006/relationships/tags" Target="../tags/tag552.xml"/><Relationship Id="rId13" Type="http://schemas.openxmlformats.org/officeDocument/2006/relationships/tags" Target="../tags/tag551.xml"/><Relationship Id="rId12" Type="http://schemas.openxmlformats.org/officeDocument/2006/relationships/tags" Target="../tags/tag550.xml"/><Relationship Id="rId11" Type="http://schemas.openxmlformats.org/officeDocument/2006/relationships/tags" Target="../tags/tag549.xml"/><Relationship Id="rId10" Type="http://schemas.openxmlformats.org/officeDocument/2006/relationships/tags" Target="../tags/tag548.xml"/><Relationship Id="rId1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575.xml"/><Relationship Id="rId8" Type="http://schemas.openxmlformats.org/officeDocument/2006/relationships/tags" Target="../tags/tag574.xml"/><Relationship Id="rId7" Type="http://schemas.openxmlformats.org/officeDocument/2006/relationships/tags" Target="../tags/tag573.xml"/><Relationship Id="rId6" Type="http://schemas.openxmlformats.org/officeDocument/2006/relationships/tags" Target="../tags/tag572.xml"/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2" Type="http://schemas.openxmlformats.org/officeDocument/2006/relationships/notesSlide" Target="../notesSlides/notesSlide76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596.xml"/><Relationship Id="rId3" Type="http://schemas.openxmlformats.org/officeDocument/2006/relationships/tags" Target="../tags/tag569.xml"/><Relationship Id="rId29" Type="http://schemas.openxmlformats.org/officeDocument/2006/relationships/tags" Target="../tags/tag595.xml"/><Relationship Id="rId28" Type="http://schemas.openxmlformats.org/officeDocument/2006/relationships/tags" Target="../tags/tag594.xml"/><Relationship Id="rId27" Type="http://schemas.openxmlformats.org/officeDocument/2006/relationships/tags" Target="../tags/tag593.xml"/><Relationship Id="rId26" Type="http://schemas.openxmlformats.org/officeDocument/2006/relationships/tags" Target="../tags/tag592.xml"/><Relationship Id="rId25" Type="http://schemas.openxmlformats.org/officeDocument/2006/relationships/tags" Target="../tags/tag591.xml"/><Relationship Id="rId24" Type="http://schemas.openxmlformats.org/officeDocument/2006/relationships/tags" Target="../tags/tag590.xml"/><Relationship Id="rId23" Type="http://schemas.openxmlformats.org/officeDocument/2006/relationships/tags" Target="../tags/tag589.xml"/><Relationship Id="rId22" Type="http://schemas.openxmlformats.org/officeDocument/2006/relationships/tags" Target="../tags/tag588.xml"/><Relationship Id="rId21" Type="http://schemas.openxmlformats.org/officeDocument/2006/relationships/tags" Target="../tags/tag587.xml"/><Relationship Id="rId20" Type="http://schemas.openxmlformats.org/officeDocument/2006/relationships/tags" Target="../tags/tag586.xml"/><Relationship Id="rId2" Type="http://schemas.microsoft.com/office/2007/relationships/hdphoto" Target="../media/image2.wdp"/><Relationship Id="rId19" Type="http://schemas.openxmlformats.org/officeDocument/2006/relationships/tags" Target="../tags/tag585.xml"/><Relationship Id="rId18" Type="http://schemas.openxmlformats.org/officeDocument/2006/relationships/tags" Target="../tags/tag584.xml"/><Relationship Id="rId17" Type="http://schemas.openxmlformats.org/officeDocument/2006/relationships/tags" Target="../tags/tag583.xml"/><Relationship Id="rId16" Type="http://schemas.openxmlformats.org/officeDocument/2006/relationships/tags" Target="../tags/tag582.xml"/><Relationship Id="rId15" Type="http://schemas.openxmlformats.org/officeDocument/2006/relationships/tags" Target="../tags/tag581.xml"/><Relationship Id="rId14" Type="http://schemas.openxmlformats.org/officeDocument/2006/relationships/tags" Target="../tags/tag580.xml"/><Relationship Id="rId13" Type="http://schemas.openxmlformats.org/officeDocument/2006/relationships/tags" Target="../tags/tag579.xml"/><Relationship Id="rId12" Type="http://schemas.openxmlformats.org/officeDocument/2006/relationships/tags" Target="../tags/tag578.xml"/><Relationship Id="rId11" Type="http://schemas.openxmlformats.org/officeDocument/2006/relationships/tags" Target="../tags/tag577.xml"/><Relationship Id="rId10" Type="http://schemas.openxmlformats.org/officeDocument/2006/relationships/tags" Target="../tags/tag576.xml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598.xml"/><Relationship Id="rId1" Type="http://schemas.openxmlformats.org/officeDocument/2006/relationships/tags" Target="../tags/tag597.xml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tags" Target="../tags/tag600.xml"/><Relationship Id="rId1" Type="http://schemas.openxmlformats.org/officeDocument/2006/relationships/tags" Target="../tags/tag599.xml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602.xml"/><Relationship Id="rId1" Type="http://schemas.openxmlformats.org/officeDocument/2006/relationships/tags" Target="../tags/tag60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604.xml"/><Relationship Id="rId1" Type="http://schemas.openxmlformats.org/officeDocument/2006/relationships/tags" Target="../tags/tag603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tags" Target="../tags/tag606.xml"/><Relationship Id="rId1" Type="http://schemas.openxmlformats.org/officeDocument/2006/relationships/tags" Target="../tags/tag605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tags" Target="../tags/tag608.xml"/><Relationship Id="rId1" Type="http://schemas.openxmlformats.org/officeDocument/2006/relationships/tags" Target="../tags/tag60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610.xml"/><Relationship Id="rId1" Type="http://schemas.openxmlformats.org/officeDocument/2006/relationships/tags" Target="../tags/tag609.xml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tags" Target="../tags/tag612.xml"/><Relationship Id="rId1" Type="http://schemas.openxmlformats.org/officeDocument/2006/relationships/tags" Target="../tags/tag611.xml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5.png"/><Relationship Id="rId2" Type="http://schemas.openxmlformats.org/officeDocument/2006/relationships/tags" Target="../tags/tag614.xml"/><Relationship Id="rId1" Type="http://schemas.openxmlformats.org/officeDocument/2006/relationships/tags" Target="../tags/tag613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616.xml"/><Relationship Id="rId1" Type="http://schemas.openxmlformats.org/officeDocument/2006/relationships/tags" Target="../tags/tag615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png"/><Relationship Id="rId2" Type="http://schemas.openxmlformats.org/officeDocument/2006/relationships/tags" Target="../tags/tag618.xml"/><Relationship Id="rId1" Type="http://schemas.openxmlformats.org/officeDocument/2006/relationships/tags" Target="../tags/tag617.xml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620.xml"/><Relationship Id="rId1" Type="http://schemas.openxmlformats.org/officeDocument/2006/relationships/tags" Target="../tags/tag619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627.xml"/><Relationship Id="rId8" Type="http://schemas.openxmlformats.org/officeDocument/2006/relationships/tags" Target="../tags/tag626.xml"/><Relationship Id="rId7" Type="http://schemas.openxmlformats.org/officeDocument/2006/relationships/tags" Target="../tags/tag625.xml"/><Relationship Id="rId6" Type="http://schemas.openxmlformats.org/officeDocument/2006/relationships/tags" Target="../tags/tag624.xml"/><Relationship Id="rId5" Type="http://schemas.openxmlformats.org/officeDocument/2006/relationships/tags" Target="../tags/tag623.xml"/><Relationship Id="rId4" Type="http://schemas.openxmlformats.org/officeDocument/2006/relationships/tags" Target="../tags/tag622.xml"/><Relationship Id="rId32" Type="http://schemas.openxmlformats.org/officeDocument/2006/relationships/notesSlide" Target="../notesSlides/notesSlide8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48.xml"/><Relationship Id="rId3" Type="http://schemas.openxmlformats.org/officeDocument/2006/relationships/tags" Target="../tags/tag621.xml"/><Relationship Id="rId29" Type="http://schemas.openxmlformats.org/officeDocument/2006/relationships/tags" Target="../tags/tag647.xml"/><Relationship Id="rId28" Type="http://schemas.openxmlformats.org/officeDocument/2006/relationships/tags" Target="../tags/tag646.xml"/><Relationship Id="rId27" Type="http://schemas.openxmlformats.org/officeDocument/2006/relationships/tags" Target="../tags/tag645.xml"/><Relationship Id="rId26" Type="http://schemas.openxmlformats.org/officeDocument/2006/relationships/tags" Target="../tags/tag644.xml"/><Relationship Id="rId25" Type="http://schemas.openxmlformats.org/officeDocument/2006/relationships/tags" Target="../tags/tag643.xml"/><Relationship Id="rId24" Type="http://schemas.openxmlformats.org/officeDocument/2006/relationships/tags" Target="../tags/tag642.xml"/><Relationship Id="rId23" Type="http://schemas.openxmlformats.org/officeDocument/2006/relationships/tags" Target="../tags/tag641.xml"/><Relationship Id="rId22" Type="http://schemas.openxmlformats.org/officeDocument/2006/relationships/tags" Target="../tags/tag640.xml"/><Relationship Id="rId21" Type="http://schemas.openxmlformats.org/officeDocument/2006/relationships/tags" Target="../tags/tag639.xml"/><Relationship Id="rId20" Type="http://schemas.openxmlformats.org/officeDocument/2006/relationships/tags" Target="../tags/tag638.xml"/><Relationship Id="rId2" Type="http://schemas.microsoft.com/office/2007/relationships/hdphoto" Target="../media/image2.wdp"/><Relationship Id="rId19" Type="http://schemas.openxmlformats.org/officeDocument/2006/relationships/tags" Target="../tags/tag637.xml"/><Relationship Id="rId18" Type="http://schemas.openxmlformats.org/officeDocument/2006/relationships/tags" Target="../tags/tag636.xml"/><Relationship Id="rId17" Type="http://schemas.openxmlformats.org/officeDocument/2006/relationships/tags" Target="../tags/tag635.xml"/><Relationship Id="rId16" Type="http://schemas.openxmlformats.org/officeDocument/2006/relationships/tags" Target="../tags/tag634.xml"/><Relationship Id="rId15" Type="http://schemas.openxmlformats.org/officeDocument/2006/relationships/tags" Target="../tags/tag633.xml"/><Relationship Id="rId14" Type="http://schemas.openxmlformats.org/officeDocument/2006/relationships/tags" Target="../tags/tag632.xml"/><Relationship Id="rId13" Type="http://schemas.openxmlformats.org/officeDocument/2006/relationships/tags" Target="../tags/tag631.xml"/><Relationship Id="rId12" Type="http://schemas.openxmlformats.org/officeDocument/2006/relationships/tags" Target="../tags/tag630.xml"/><Relationship Id="rId11" Type="http://schemas.openxmlformats.org/officeDocument/2006/relationships/tags" Target="../tags/tag629.xml"/><Relationship Id="rId10" Type="http://schemas.openxmlformats.org/officeDocument/2006/relationships/tags" Target="../tags/tag628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657.xml"/><Relationship Id="rId8" Type="http://schemas.openxmlformats.org/officeDocument/2006/relationships/tags" Target="../tags/tag656.xml"/><Relationship Id="rId7" Type="http://schemas.openxmlformats.org/officeDocument/2006/relationships/tags" Target="../tags/tag655.xml"/><Relationship Id="rId6" Type="http://schemas.openxmlformats.org/officeDocument/2006/relationships/tags" Target="../tags/tag654.xml"/><Relationship Id="rId5" Type="http://schemas.openxmlformats.org/officeDocument/2006/relationships/tags" Target="../tags/tag653.xml"/><Relationship Id="rId4" Type="http://schemas.openxmlformats.org/officeDocument/2006/relationships/tags" Target="../tags/tag652.xml"/><Relationship Id="rId32" Type="http://schemas.openxmlformats.org/officeDocument/2006/relationships/notesSlide" Target="../notesSlides/notesSlide92.xml"/><Relationship Id="rId31" Type="http://schemas.openxmlformats.org/officeDocument/2006/relationships/slideLayout" Target="../slideLayouts/slideLayout7.xml"/><Relationship Id="rId30" Type="http://schemas.microsoft.com/office/2007/relationships/hdphoto" Target="../media/image2.wdp"/><Relationship Id="rId3" Type="http://schemas.openxmlformats.org/officeDocument/2006/relationships/tags" Target="../tags/tag651.xml"/><Relationship Id="rId29" Type="http://schemas.openxmlformats.org/officeDocument/2006/relationships/image" Target="../media/image1.png"/><Relationship Id="rId28" Type="http://schemas.openxmlformats.org/officeDocument/2006/relationships/tags" Target="../tags/tag676.xml"/><Relationship Id="rId27" Type="http://schemas.openxmlformats.org/officeDocument/2006/relationships/tags" Target="../tags/tag675.xml"/><Relationship Id="rId26" Type="http://schemas.openxmlformats.org/officeDocument/2006/relationships/tags" Target="../tags/tag674.xml"/><Relationship Id="rId25" Type="http://schemas.openxmlformats.org/officeDocument/2006/relationships/tags" Target="../tags/tag673.xml"/><Relationship Id="rId24" Type="http://schemas.openxmlformats.org/officeDocument/2006/relationships/tags" Target="../tags/tag672.xml"/><Relationship Id="rId23" Type="http://schemas.openxmlformats.org/officeDocument/2006/relationships/tags" Target="../tags/tag671.xml"/><Relationship Id="rId22" Type="http://schemas.openxmlformats.org/officeDocument/2006/relationships/tags" Target="../tags/tag670.xml"/><Relationship Id="rId21" Type="http://schemas.openxmlformats.org/officeDocument/2006/relationships/tags" Target="../tags/tag669.xml"/><Relationship Id="rId20" Type="http://schemas.openxmlformats.org/officeDocument/2006/relationships/tags" Target="../tags/tag668.xml"/><Relationship Id="rId2" Type="http://schemas.openxmlformats.org/officeDocument/2006/relationships/tags" Target="../tags/tag650.xml"/><Relationship Id="rId19" Type="http://schemas.openxmlformats.org/officeDocument/2006/relationships/tags" Target="../tags/tag667.xml"/><Relationship Id="rId18" Type="http://schemas.openxmlformats.org/officeDocument/2006/relationships/tags" Target="../tags/tag666.xml"/><Relationship Id="rId17" Type="http://schemas.openxmlformats.org/officeDocument/2006/relationships/tags" Target="../tags/tag665.xml"/><Relationship Id="rId16" Type="http://schemas.openxmlformats.org/officeDocument/2006/relationships/tags" Target="../tags/tag664.xml"/><Relationship Id="rId15" Type="http://schemas.openxmlformats.org/officeDocument/2006/relationships/tags" Target="../tags/tag663.xml"/><Relationship Id="rId14" Type="http://schemas.openxmlformats.org/officeDocument/2006/relationships/tags" Target="../tags/tag662.xml"/><Relationship Id="rId13" Type="http://schemas.openxmlformats.org/officeDocument/2006/relationships/tags" Target="../tags/tag661.xml"/><Relationship Id="rId12" Type="http://schemas.openxmlformats.org/officeDocument/2006/relationships/tags" Target="../tags/tag660.xml"/><Relationship Id="rId11" Type="http://schemas.openxmlformats.org/officeDocument/2006/relationships/tags" Target="../tags/tag659.xml"/><Relationship Id="rId10" Type="http://schemas.openxmlformats.org/officeDocument/2006/relationships/tags" Target="../tags/tag658.xml"/><Relationship Id="rId1" Type="http://schemas.openxmlformats.org/officeDocument/2006/relationships/tags" Target="../tags/tag649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683.xml"/><Relationship Id="rId8" Type="http://schemas.openxmlformats.org/officeDocument/2006/relationships/tags" Target="../tags/tag682.xml"/><Relationship Id="rId7" Type="http://schemas.openxmlformats.org/officeDocument/2006/relationships/tags" Target="../tags/tag681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2" Type="http://schemas.openxmlformats.org/officeDocument/2006/relationships/notesSlide" Target="../notesSlides/notesSlide93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04.xml"/><Relationship Id="rId3" Type="http://schemas.openxmlformats.org/officeDocument/2006/relationships/tags" Target="../tags/tag677.xml"/><Relationship Id="rId29" Type="http://schemas.openxmlformats.org/officeDocument/2006/relationships/tags" Target="../tags/tag703.xml"/><Relationship Id="rId28" Type="http://schemas.openxmlformats.org/officeDocument/2006/relationships/tags" Target="../tags/tag702.xml"/><Relationship Id="rId27" Type="http://schemas.openxmlformats.org/officeDocument/2006/relationships/tags" Target="../tags/tag701.xml"/><Relationship Id="rId26" Type="http://schemas.openxmlformats.org/officeDocument/2006/relationships/tags" Target="../tags/tag700.xml"/><Relationship Id="rId25" Type="http://schemas.openxmlformats.org/officeDocument/2006/relationships/tags" Target="../tags/tag699.xml"/><Relationship Id="rId24" Type="http://schemas.openxmlformats.org/officeDocument/2006/relationships/tags" Target="../tags/tag698.xml"/><Relationship Id="rId23" Type="http://schemas.openxmlformats.org/officeDocument/2006/relationships/tags" Target="../tags/tag697.xml"/><Relationship Id="rId22" Type="http://schemas.openxmlformats.org/officeDocument/2006/relationships/tags" Target="../tags/tag696.xml"/><Relationship Id="rId21" Type="http://schemas.openxmlformats.org/officeDocument/2006/relationships/tags" Target="../tags/tag695.xml"/><Relationship Id="rId20" Type="http://schemas.openxmlformats.org/officeDocument/2006/relationships/tags" Target="../tags/tag694.xml"/><Relationship Id="rId2" Type="http://schemas.microsoft.com/office/2007/relationships/hdphoto" Target="../media/image2.wdp"/><Relationship Id="rId19" Type="http://schemas.openxmlformats.org/officeDocument/2006/relationships/tags" Target="../tags/tag693.xml"/><Relationship Id="rId18" Type="http://schemas.openxmlformats.org/officeDocument/2006/relationships/tags" Target="../tags/tag692.xml"/><Relationship Id="rId17" Type="http://schemas.openxmlformats.org/officeDocument/2006/relationships/tags" Target="../tags/tag691.xml"/><Relationship Id="rId16" Type="http://schemas.openxmlformats.org/officeDocument/2006/relationships/tags" Target="../tags/tag690.xml"/><Relationship Id="rId15" Type="http://schemas.openxmlformats.org/officeDocument/2006/relationships/tags" Target="../tags/tag689.xml"/><Relationship Id="rId14" Type="http://schemas.openxmlformats.org/officeDocument/2006/relationships/tags" Target="../tags/tag688.xml"/><Relationship Id="rId13" Type="http://schemas.openxmlformats.org/officeDocument/2006/relationships/tags" Target="../tags/tag687.xml"/><Relationship Id="rId12" Type="http://schemas.openxmlformats.org/officeDocument/2006/relationships/tags" Target="../tags/tag686.xml"/><Relationship Id="rId11" Type="http://schemas.openxmlformats.org/officeDocument/2006/relationships/tags" Target="../tags/tag685.xml"/><Relationship Id="rId10" Type="http://schemas.openxmlformats.org/officeDocument/2006/relationships/tags" Target="../tags/tag684.xml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711.xml"/><Relationship Id="rId8" Type="http://schemas.openxmlformats.org/officeDocument/2006/relationships/tags" Target="../tags/tag710.xml"/><Relationship Id="rId7" Type="http://schemas.openxmlformats.org/officeDocument/2006/relationships/tags" Target="../tags/tag709.xml"/><Relationship Id="rId6" Type="http://schemas.openxmlformats.org/officeDocument/2006/relationships/tags" Target="../tags/tag708.xml"/><Relationship Id="rId5" Type="http://schemas.openxmlformats.org/officeDocument/2006/relationships/tags" Target="../tags/tag707.xml"/><Relationship Id="rId4" Type="http://schemas.openxmlformats.org/officeDocument/2006/relationships/tags" Target="../tags/tag706.xml"/><Relationship Id="rId32" Type="http://schemas.openxmlformats.org/officeDocument/2006/relationships/notesSlide" Target="../notesSlides/notesSlide95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732.xml"/><Relationship Id="rId3" Type="http://schemas.openxmlformats.org/officeDocument/2006/relationships/tags" Target="../tags/tag705.xml"/><Relationship Id="rId29" Type="http://schemas.openxmlformats.org/officeDocument/2006/relationships/tags" Target="../tags/tag731.xml"/><Relationship Id="rId28" Type="http://schemas.openxmlformats.org/officeDocument/2006/relationships/tags" Target="../tags/tag730.xml"/><Relationship Id="rId27" Type="http://schemas.openxmlformats.org/officeDocument/2006/relationships/tags" Target="../tags/tag729.xml"/><Relationship Id="rId26" Type="http://schemas.openxmlformats.org/officeDocument/2006/relationships/tags" Target="../tags/tag728.xml"/><Relationship Id="rId25" Type="http://schemas.openxmlformats.org/officeDocument/2006/relationships/tags" Target="../tags/tag727.xml"/><Relationship Id="rId24" Type="http://schemas.openxmlformats.org/officeDocument/2006/relationships/tags" Target="../tags/tag726.xml"/><Relationship Id="rId23" Type="http://schemas.openxmlformats.org/officeDocument/2006/relationships/tags" Target="../tags/tag725.xml"/><Relationship Id="rId22" Type="http://schemas.openxmlformats.org/officeDocument/2006/relationships/tags" Target="../tags/tag724.xml"/><Relationship Id="rId21" Type="http://schemas.openxmlformats.org/officeDocument/2006/relationships/tags" Target="../tags/tag723.xml"/><Relationship Id="rId20" Type="http://schemas.openxmlformats.org/officeDocument/2006/relationships/tags" Target="../tags/tag722.xml"/><Relationship Id="rId2" Type="http://schemas.microsoft.com/office/2007/relationships/hdphoto" Target="../media/image2.wdp"/><Relationship Id="rId19" Type="http://schemas.openxmlformats.org/officeDocument/2006/relationships/tags" Target="../tags/tag721.xml"/><Relationship Id="rId18" Type="http://schemas.openxmlformats.org/officeDocument/2006/relationships/tags" Target="../tags/tag720.xml"/><Relationship Id="rId17" Type="http://schemas.openxmlformats.org/officeDocument/2006/relationships/tags" Target="../tags/tag719.xml"/><Relationship Id="rId16" Type="http://schemas.openxmlformats.org/officeDocument/2006/relationships/tags" Target="../tags/tag718.xml"/><Relationship Id="rId15" Type="http://schemas.openxmlformats.org/officeDocument/2006/relationships/tags" Target="../tags/tag717.xml"/><Relationship Id="rId14" Type="http://schemas.openxmlformats.org/officeDocument/2006/relationships/tags" Target="../tags/tag716.xml"/><Relationship Id="rId13" Type="http://schemas.openxmlformats.org/officeDocument/2006/relationships/tags" Target="../tags/tag715.xml"/><Relationship Id="rId12" Type="http://schemas.openxmlformats.org/officeDocument/2006/relationships/tags" Target="../tags/tag714.xml"/><Relationship Id="rId11" Type="http://schemas.openxmlformats.org/officeDocument/2006/relationships/tags" Target="../tags/tag713.xml"/><Relationship Id="rId10" Type="http://schemas.openxmlformats.org/officeDocument/2006/relationships/tags" Target="../tags/tag712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35"/>
            <a:ext cx="12192635" cy="2045335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09880" y="2599055"/>
            <a:ext cx="3766185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An Offline-Transfer-Online Framework for Cloud-Edge Collaborative Distributed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367530" y="2599690"/>
            <a:ext cx="3765550" cy="151638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Cross-Domain Adaptive Transfer Reinforcement Learning Based on State-Action Correspondence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8326755" y="2598420"/>
            <a:ext cx="3766185" cy="149606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Domain Adaptation In Reinforcement Learning Via Latent Unified State Representation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1776095" y="4916170"/>
            <a:ext cx="3771900" cy="150241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Reinforcement Learning With Adaptive Policy Gradient Transfer Across Heterogeneous Problems</a:t>
            </a:r>
            <a:endParaRPr lang="en-US" altLang="zh-CN" sz="1400" b="1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6960235" y="4915535"/>
            <a:ext cx="3765550" cy="1503045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Lateral Transfer Learning for 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Multiagent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9724" y="181266"/>
            <a:ext cx="11186276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Knowledge Transfer and Adaptive Learning 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Strategies in Reinforcement Learning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1919605" y="2205355"/>
            <a:ext cx="422275" cy="4368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①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023321" y="2229983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②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983527" y="2205514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③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8687923" y="4509127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④</a:t>
            </a:r>
            <a:endParaRPr lang="zh-CN" altLang="en-US" b="1" dirty="0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3360009" y="4556196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Calibri" panose="020F0502020204030204" charset="0"/>
              </a:rPr>
              <a:t>⑤</a:t>
            </a:r>
            <a:endParaRPr lang="zh-CN" altLang="en-US" b="1" dirty="0">
              <a:latin typeface="Calibri" panose="020F050202020403020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3" name="矩形 2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" y="993140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Conservative Q-learning(CQL) for offline reinforcement learning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299" t="837"/>
          <a:stretch>
            <a:fillRect/>
          </a:stretch>
        </p:blipFill>
        <p:spPr>
          <a:xfrm>
            <a:off x="120015" y="1628775"/>
            <a:ext cx="6369685" cy="340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1107" b="54968"/>
          <a:stretch>
            <a:fillRect/>
          </a:stretch>
        </p:blipFill>
        <p:spPr>
          <a:xfrm>
            <a:off x="21590" y="5012690"/>
            <a:ext cx="6408420" cy="1323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936" t="48215" r="2847"/>
          <a:stretch>
            <a:fillRect/>
          </a:stretch>
        </p:blipFill>
        <p:spPr>
          <a:xfrm>
            <a:off x="6527800" y="2762885"/>
            <a:ext cx="5505450" cy="13582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Source Task Selection Module</a:t>
            </a:r>
            <a:endParaRPr lang="en-US" altLang="zh-CN" sz="2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96" b="26171"/>
          <a:stretch>
            <a:fillRect/>
          </a:stretch>
        </p:blipFill>
        <p:spPr>
          <a:xfrm>
            <a:off x="192405" y="1268730"/>
            <a:ext cx="5975985" cy="4824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72945" r="2505"/>
          <a:stretch>
            <a:fillRect/>
          </a:stretch>
        </p:blipFill>
        <p:spPr>
          <a:xfrm>
            <a:off x="6167755" y="3284855"/>
            <a:ext cx="5831840" cy="17678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Source Task Selection Module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341120"/>
            <a:ext cx="7722235" cy="4805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Knowledge Transfer Module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17065"/>
            <a:ext cx="6378575" cy="308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2105025"/>
            <a:ext cx="5725160" cy="2679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Knowledge Transfer Module</a:t>
            </a:r>
            <a:endParaRPr lang="en-US" altLang="zh-CN" sz="2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-1469" b="18940"/>
          <a:stretch>
            <a:fillRect/>
          </a:stretch>
        </p:blipFill>
        <p:spPr>
          <a:xfrm>
            <a:off x="192405" y="1268730"/>
            <a:ext cx="6185535" cy="4902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80315" r="4333"/>
          <a:stretch>
            <a:fillRect/>
          </a:stretch>
        </p:blipFill>
        <p:spPr>
          <a:xfrm>
            <a:off x="6342380" y="1701165"/>
            <a:ext cx="5831840" cy="119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3068955"/>
            <a:ext cx="5324475" cy="39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3627120"/>
            <a:ext cx="5257800" cy="361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25" y="4156710"/>
            <a:ext cx="5514975" cy="409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50" y="4653280"/>
            <a:ext cx="5619750" cy="48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45" y="5085080"/>
            <a:ext cx="5591175" cy="7715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-2433" b="2817"/>
          <a:stretch>
            <a:fillRect/>
          </a:stretch>
        </p:blipFill>
        <p:spPr>
          <a:xfrm>
            <a:off x="191770" y="1286510"/>
            <a:ext cx="5131435" cy="5230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55" y="1341120"/>
            <a:ext cx="5412740" cy="46475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" y="1301115"/>
            <a:ext cx="9723120" cy="4671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1412875"/>
            <a:ext cx="10071735" cy="4965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" y="1341120"/>
            <a:ext cx="10626090" cy="4813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1412875"/>
            <a:ext cx="9476105" cy="4855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525" y="90868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AIKD for Online Reinforcement Learning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-3468" b="41404"/>
          <a:stretch>
            <a:fillRect/>
          </a:stretch>
        </p:blipFill>
        <p:spPr>
          <a:xfrm>
            <a:off x="120015" y="1945005"/>
            <a:ext cx="6000750" cy="33839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2223135"/>
            <a:ext cx="5889625" cy="2411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12875"/>
            <a:ext cx="10358120" cy="48679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" y="1388110"/>
            <a:ext cx="9605010" cy="49447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" y="1412875"/>
            <a:ext cx="10236835" cy="4766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" y="1374140"/>
            <a:ext cx="9768840" cy="50412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4179" r="741"/>
          <a:stretch>
            <a:fillRect/>
          </a:stretch>
        </p:blipFill>
        <p:spPr>
          <a:xfrm>
            <a:off x="346710" y="1823720"/>
            <a:ext cx="10849610" cy="31502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" y="1412875"/>
            <a:ext cx="9860915" cy="47904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" y="1341120"/>
            <a:ext cx="9685020" cy="4973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1306195"/>
            <a:ext cx="9908540" cy="47961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5" y="1412875"/>
            <a:ext cx="9197975" cy="4840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485265"/>
            <a:ext cx="9885045" cy="4681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525" y="90868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AIKD for Online Reinforcement Learning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166" t="-235"/>
          <a:stretch>
            <a:fillRect/>
          </a:stretch>
        </p:blipFill>
        <p:spPr>
          <a:xfrm>
            <a:off x="21590" y="1413510"/>
            <a:ext cx="5537200" cy="3907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833" b="2720"/>
          <a:stretch>
            <a:fillRect/>
          </a:stretch>
        </p:blipFill>
        <p:spPr>
          <a:xfrm>
            <a:off x="5664200" y="1412875"/>
            <a:ext cx="6047740" cy="3383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1127" t="4506" r="1596" b="1383"/>
          <a:stretch>
            <a:fillRect/>
          </a:stretch>
        </p:blipFill>
        <p:spPr>
          <a:xfrm>
            <a:off x="5735955" y="4868545"/>
            <a:ext cx="5937885" cy="14497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05" y="1412875"/>
            <a:ext cx="9383395" cy="45586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557020"/>
            <a:ext cx="9856470" cy="4589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15" y="1551940"/>
            <a:ext cx="9712325" cy="4686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TRL Across the Reacher and Insert Tasks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1772920"/>
            <a:ext cx="11245850" cy="3375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2410" y="909320"/>
            <a:ext cx="117602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have proposed a new heterogeneous TRL algorithm with adaptive policy gradient transfer.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particular, the proposed method includes two modules. One is the source task selection module, which is responsible to select the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source tasks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from multiple heterogeneous source tasks. The other is the knowledge transfer module, which transfers knowledge from the selected source task to a heterogeneous target task to accelerate the learning process of the RL agent.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981075"/>
            <a:ext cx="120078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Learning Action Distribution, State -Action correspondence and Latent State Representation  are simple and efficient knowledge transfer methods, which transfer knowledge from source domain to  target domain while preserving specific information in target domain.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90750" y="2482442"/>
            <a:ext cx="7810500" cy="14763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6000" b="1" dirty="0">
                <a:solidFill>
                  <a:srgbClr val="0174AB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Thank you for listening</a:t>
            </a:r>
            <a:endParaRPr lang="en-US" altLang="zh-CN" sz="6000" b="1" dirty="0">
              <a:solidFill>
                <a:srgbClr val="0174AB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525" y="90868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Offline-Transfer-Online Reinforcement Learning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706" t="6121" r="1142"/>
          <a:stretch>
            <a:fillRect/>
          </a:stretch>
        </p:blipFill>
        <p:spPr>
          <a:xfrm>
            <a:off x="551815" y="1341120"/>
            <a:ext cx="9533255" cy="5135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2" b="26419"/>
          <a:stretch>
            <a:fillRect/>
          </a:stretch>
        </p:blipFill>
        <p:spPr>
          <a:xfrm>
            <a:off x="408305" y="752475"/>
            <a:ext cx="5399405" cy="5687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73750" r="1444"/>
          <a:stretch>
            <a:fillRect/>
          </a:stretch>
        </p:blipFill>
        <p:spPr>
          <a:xfrm>
            <a:off x="6384290" y="1844675"/>
            <a:ext cx="4896485" cy="1866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-959" b="41578"/>
          <a:stretch>
            <a:fillRect/>
          </a:stretch>
        </p:blipFill>
        <p:spPr>
          <a:xfrm>
            <a:off x="408305" y="720090"/>
            <a:ext cx="5615940" cy="472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58767" r="2922"/>
          <a:stretch>
            <a:fillRect/>
          </a:stretch>
        </p:blipFill>
        <p:spPr>
          <a:xfrm>
            <a:off x="6384290" y="1988820"/>
            <a:ext cx="5400040" cy="33343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7825" y="6383655"/>
            <a:ext cx="384175" cy="645160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fld id="{8592E714-8771-4256-B120-A1444CD7D5F3}" type="slidenum">
              <a:rPr lang="zh-HK" altLang="en-US" sz="2400" smtClean="0">
                <a:solidFill>
                  <a:schemeClr val="bg1"/>
                </a:solidFill>
              </a:rPr>
            </a:fld>
            <a:endParaRPr lang="zh-HK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525" y="90868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Offline-Transfer-Online Reinforcement Learning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695" y="1484630"/>
            <a:ext cx="5157470" cy="48494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6405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Experiments: Atari (Homogeneous)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352" t="1757" r="341"/>
          <a:stretch>
            <a:fillRect/>
          </a:stretch>
        </p:blipFill>
        <p:spPr>
          <a:xfrm>
            <a:off x="47625" y="1701165"/>
            <a:ext cx="11951335" cy="40112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926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Experiments: Atari 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(Homogeneous)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734" t="-2059" r="1404"/>
          <a:stretch>
            <a:fillRect/>
          </a:stretch>
        </p:blipFill>
        <p:spPr>
          <a:xfrm>
            <a:off x="120015" y="1584325"/>
            <a:ext cx="12038965" cy="40735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07508" y="45104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0127870" y="2067845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③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8563286" y="4465155"/>
            <a:ext cx="41549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3" name="矩形 2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632143" y="2047720"/>
            <a:ext cx="421958" cy="33051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3326130" y="4437380"/>
            <a:ext cx="415290" cy="36957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⑤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120015" y="2421255"/>
            <a:ext cx="3766185" cy="156845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An Offline-Transfer-Online Framework for Cloud-Edge Collaborative Distributed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295775" y="405130"/>
            <a:ext cx="3765550" cy="151638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Cross-Domain Adaptive Transfer Reinforcement Learning Based on State-Action Correspondence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8326755" y="2437130"/>
            <a:ext cx="3766185" cy="149606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Domain Adaptation In Reinforcement Learning Via Latent Unified State Representation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12"/>
            </p:custDataLst>
          </p:nvPr>
        </p:nvSpPr>
        <p:spPr>
          <a:xfrm>
            <a:off x="6887845" y="4797425"/>
            <a:ext cx="3765550" cy="1503045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Lateral Transfer Learning for 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Multiagent Reinforcement Learning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13"/>
            </p:custDataLst>
          </p:nvPr>
        </p:nvSpPr>
        <p:spPr>
          <a:xfrm>
            <a:off x="1631315" y="4797425"/>
            <a:ext cx="3771900" cy="1502410"/>
          </a:xfrm>
          <a:prstGeom prst="roundRect">
            <a:avLst/>
          </a:prstGeom>
          <a:solidFill>
            <a:srgbClr val="0174AB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Reinforcement Learning With Adaptive Policy Gradient Transfer Across Heterogeneous Problems</a:t>
            </a:r>
            <a:endParaRPr lang="en-US" altLang="zh-CN" sz="1400" b="1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1690722" y="1285254"/>
            <a:ext cx="2713418" cy="1207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51815" y="981075"/>
            <a:ext cx="43300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Learning State-Action 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Correspondence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5" name="直接连接符 34"/>
          <p:cNvCxnSpPr>
            <a:stCxn id="11" idx="3"/>
          </p:cNvCxnSpPr>
          <p:nvPr/>
        </p:nvCxnSpPr>
        <p:spPr>
          <a:xfrm>
            <a:off x="3885980" y="3205494"/>
            <a:ext cx="3434080" cy="159194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87925" y="3429000"/>
            <a:ext cx="33388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Agenets with Different Policy Networks</a:t>
            </a:r>
            <a:endParaRPr lang="en-US" altLang="zh-CN" sz="1400" b="1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 flipV="1">
            <a:off x="3431955" y="4004959"/>
            <a:ext cx="1296035" cy="79248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11860" y="4158615"/>
            <a:ext cx="26263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Adaptive Grandient Transfer</a:t>
            </a:r>
            <a:endParaRPr lang="en-US" altLang="zh-CN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接连接符 1"/>
          <p:cNvCxnSpPr>
            <a:endCxn id="12" idx="3"/>
          </p:cNvCxnSpPr>
          <p:nvPr/>
        </p:nvCxnSpPr>
        <p:spPr>
          <a:xfrm flipH="1" flipV="1">
            <a:off x="8061105" y="1163334"/>
            <a:ext cx="1922145" cy="125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903970" y="1269365"/>
            <a:ext cx="3034665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Decompose State Feature</a:t>
            </a:r>
            <a:endParaRPr lang="zh-CN" altLang="en-US" sz="1400"/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62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Continuous Experiments: MuJoCo 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(Homogeneous)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165" r="1062" b="874"/>
          <a:stretch>
            <a:fillRect/>
          </a:stretch>
        </p:blipFill>
        <p:spPr>
          <a:xfrm>
            <a:off x="120015" y="1605280"/>
            <a:ext cx="11807825" cy="40316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62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CartPole Control (Heterogeneous)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1485265"/>
            <a:ext cx="5724525" cy="4695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41720" y="1772920"/>
            <a:ext cx="57683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Offline Agent:  A continuous SAC agent trained with Inverted Pendulum as the teacher agent.</a:t>
            </a:r>
            <a:endParaRPr lang="en-US" altLang="zh-CN" sz="24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Online Agent: Discrete QRDQN agents as the student agents to train with CartPole.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8101965" y="5816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62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CartPole Control (Heterogeneous)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077585" y="1485265"/>
            <a:ext cx="60198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OTO: A PPO agent trained with the 4G environment as the teacher agent and a QRDQN agent trained in the 5G environment as the student agent</a:t>
            </a:r>
            <a:endParaRPr lang="en-US" altLang="zh-CN" sz="24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Online: A QRDQN agent is trained with the 5G environment.</a:t>
            </a:r>
            <a:endParaRPr lang="en-US" altLang="zh-CN" sz="24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Off-to-on: </a:t>
            </a:r>
            <a:r>
              <a:rPr lang="en-US" altLang="zh-CN" sz="2400">
                <a:sym typeface="+mn-ea"/>
              </a:rPr>
              <a:t>A QRDQN agent</a:t>
            </a:r>
            <a:r>
              <a:rPr lang="en-US" altLang="zh-CN" sz="2400"/>
              <a:t> is trained in 4G but tested with 5G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1537335"/>
            <a:ext cx="6029325" cy="4714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62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Cell Selection (Heterogeneous)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077585" y="1485265"/>
            <a:ext cx="60198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OTO: A PPO agent trained with the 4G environment as the teacher agent and a QRDQN agent trained in the 5G environment as the student agent</a:t>
            </a:r>
            <a:endParaRPr lang="en-US" altLang="zh-CN" sz="24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Online: A QRDQN agent is trained with the 5G environment.</a:t>
            </a:r>
            <a:endParaRPr lang="en-US" altLang="zh-CN" sz="24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Off-to-on: </a:t>
            </a:r>
            <a:r>
              <a:rPr lang="en-US" altLang="zh-CN" sz="2400">
                <a:sym typeface="+mn-ea"/>
              </a:rPr>
              <a:t>A QRDQN agent</a:t>
            </a:r>
            <a:r>
              <a:rPr lang="en-US" altLang="zh-CN" sz="2400"/>
              <a:t> is trained in 4G but tested with 5G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1537335"/>
            <a:ext cx="6029325" cy="4714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62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Cell Selection (Heterogeneous)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370965"/>
            <a:ext cx="6038850" cy="5048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70" y="1370965"/>
            <a:ext cx="5456555" cy="2916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80" y="4220845"/>
            <a:ext cx="5400000" cy="842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99212" y="1213549"/>
            <a:ext cx="1033145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670" y="909320"/>
            <a:ext cx="115938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We propose a novel Offline-Transfer-Online RL training method for cloud-edge collaborative RL, which bridges online and offline RL by taking advantage of our algorithm-independent knowledge distillation design through an agent-environment interaction interface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Our proposed AIKD loss function integrates the ideas of conservative learning and transferring the relationship patterns between selected actions of the offline policy to online agents.</a:t>
            </a:r>
            <a:endParaRPr lang="en-US" altLang="zh-CN" sz="24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960245"/>
            <a:ext cx="12170410" cy="224282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2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876" y="4596014"/>
            <a:ext cx="8747760" cy="872490"/>
            <a:chOff x="623" y="7327"/>
            <a:chExt cx="13776" cy="1374"/>
          </a:xfrm>
        </p:grpSpPr>
        <p:sp>
          <p:nvSpPr>
            <p:cNvPr id="12" name="文本框 11"/>
            <p:cNvSpPr txBox="1"/>
            <p:nvPr/>
          </p:nvSpPr>
          <p:spPr>
            <a:xfrm>
              <a:off x="623" y="7327"/>
              <a:ext cx="137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 Journal: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The 38th Conference on Uncertainty in Artificial Intelligence (UAI)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" y="8121"/>
              <a:ext cx="9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2022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260" y="1917065"/>
            <a:ext cx="1220978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Cross-Domain Adaptive Transfer Reinforcement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Based on State-Action Correspondence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" y="3865848"/>
            <a:ext cx="8306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Heng You,  Tianpei Yang, Yan Zheng,  Jianye Hao, Matthew E. Taylor 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528636" y="1960245"/>
            <a:ext cx="13392000" cy="2045335"/>
            <a:chOff x="1127285" y="1960245"/>
            <a:chExt cx="10008870" cy="2045335"/>
          </a:xfrm>
        </p:grpSpPr>
        <p:sp>
          <p:nvSpPr>
            <p:cNvPr id="8" name="矩形 7"/>
            <p:cNvSpPr/>
            <p:nvPr/>
          </p:nvSpPr>
          <p:spPr>
            <a:xfrm>
              <a:off x="1521665" y="1960245"/>
              <a:ext cx="9112018" cy="2045335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7285" y="2132975"/>
              <a:ext cx="10008870" cy="138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 An Offline-Transfer-Online Framework for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Cloud-Edge Collaborative Distributed Reinforcement Learning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776" y="4549747"/>
            <a:ext cx="11036224" cy="872490"/>
            <a:chOff x="623" y="7327"/>
            <a:chExt cx="9488" cy="1374"/>
          </a:xfrm>
        </p:grpSpPr>
        <p:sp>
          <p:nvSpPr>
            <p:cNvPr id="5" name="文本框 4"/>
            <p:cNvSpPr txBox="1"/>
            <p:nvPr/>
          </p:nvSpPr>
          <p:spPr>
            <a:xfrm>
              <a:off x="623" y="7327"/>
              <a:ext cx="9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in: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IEEE TRANSACTIONS ON PARALLEL AND DISTRIBUTED SYSTEMS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3" y="8121"/>
              <a:ext cx="70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2024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1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" y="3668363"/>
            <a:ext cx="8306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Tianyu Zeng,  Xiaoxi Zhang, Jingpu Duan, ChaoYu,  Chuan Wu, XuChen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0" name="矩形 9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813435"/>
            <a:ext cx="120002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paper proposes a novel framework called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Cross-domain Adaptive Transfer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(CAT) to accelerate DRL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CAT learns the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state-action correspondence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from each source task to the target task and adaptively transfers knowledge from multiple source task policies to the target policy.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857250"/>
            <a:ext cx="10819765" cy="55587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Learning State-Action Correspondence</a:t>
            </a:r>
            <a:endParaRPr lang="en-US" altLang="zh-CN" sz="2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412875"/>
            <a:ext cx="5496560" cy="48431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85" y="1639570"/>
            <a:ext cx="5198745" cy="41821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Learning State-Action Correspondence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1268730"/>
            <a:ext cx="5052695" cy="5192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1120"/>
            <a:ext cx="5550535" cy="3274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125" y="1485265"/>
            <a:ext cx="9175750" cy="4528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Learning State-Action Correspondence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Adaptive Policy Transfer</a:t>
            </a:r>
            <a:endParaRPr lang="en-US" alt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1988820"/>
            <a:ext cx="5943600" cy="240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1015"/>
            <a:ext cx="5934075" cy="3619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CAT-PPO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561" b="25052"/>
          <a:stretch>
            <a:fillRect/>
          </a:stretch>
        </p:blipFill>
        <p:spPr>
          <a:xfrm>
            <a:off x="48260" y="1196975"/>
            <a:ext cx="6047740" cy="5039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74948" r="8589"/>
          <a:stretch>
            <a:fillRect/>
          </a:stretch>
        </p:blipFill>
        <p:spPr>
          <a:xfrm>
            <a:off x="6456045" y="1269365"/>
            <a:ext cx="5615940" cy="1684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45" y="3074035"/>
            <a:ext cx="4812665" cy="10274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4229100"/>
            <a:ext cx="5711190" cy="7727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35" y="4883150"/>
            <a:ext cx="4562475" cy="1676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345" y="768751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1359535"/>
            <a:ext cx="5403215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05" y="1557020"/>
            <a:ext cx="5453380" cy="42824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798195"/>
            <a:ext cx="9712960" cy="56775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701165"/>
            <a:ext cx="8232775" cy="31286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345" y="768751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 Studies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388745"/>
            <a:ext cx="9821545" cy="51339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345" y="768751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 Studies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40" y="1314450"/>
            <a:ext cx="7213600" cy="5092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1052830"/>
            <a:ext cx="116560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firstly propose a novel framework called Cross-domain Adaptive Transfer (CAT) which adaptively transfers knowledge from multiple cross-domain policies.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We firstly propose four properties that the learned state-action correspondence should satisfy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79" y="1943267"/>
            <a:ext cx="12282806" cy="2201545"/>
            <a:chOff x="1533485" y="1960061"/>
            <a:chExt cx="9179883" cy="2201545"/>
          </a:xfrm>
        </p:grpSpPr>
        <p:sp>
          <p:nvSpPr>
            <p:cNvPr id="8" name="矩形 7"/>
            <p:cNvSpPr/>
            <p:nvPr/>
          </p:nvSpPr>
          <p:spPr>
            <a:xfrm>
              <a:off x="1533485" y="1960061"/>
              <a:ext cx="9123407" cy="2201545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89011" y="2063566"/>
              <a:ext cx="9124357" cy="138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Domain Adaptation In Reinforcement Learning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Via Latent Unified State Representation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3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" y="3789328"/>
            <a:ext cx="1145384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Jinwei Xing , Takashi Nagata , Kexin Chen, Xinyun Zou, Emre Neftci, Jeffrey L. Krichmar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876" y="4596014"/>
            <a:ext cx="97761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Journal: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AAAI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1876" y="5100204"/>
            <a:ext cx="583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Published Time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4130" y="765175"/>
            <a:ext cx="12073255" cy="2318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generalization ability of RL agents is critical for the realworld applicability of Deep RL,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policy transfer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still a challenging problem since even minor visual changes could make the trained agent completely fail in the new task.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045" y="890270"/>
            <a:ext cx="116268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 issue, we propose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two-stage RL agent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that first learns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latent unified state representation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(LUSR) which is consistent across multiple domains in the first stage, and then do RL training in one source domain based on LUSR in the second stage.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learn LUSR, we split the latent state representation into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domain-general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embedding which contains information existing in all domains and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domain-specific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embedding that compress domain specific information.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1663065"/>
            <a:ext cx="5449570" cy="3532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LUSR Definition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392" t="2241" r="813"/>
          <a:stretch>
            <a:fillRect/>
          </a:stretch>
        </p:blipFill>
        <p:spPr>
          <a:xfrm>
            <a:off x="6876415" y="720090"/>
            <a:ext cx="4799330" cy="5459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LUSR Definition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895" y="1245235"/>
            <a:ext cx="7874635" cy="52336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837565"/>
            <a:ext cx="10821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/>
              <a:t>Learning LUSR</a:t>
            </a:r>
            <a:endParaRPr lang="en-US" altLang="zh-CN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2511" r="2292"/>
          <a:stretch>
            <a:fillRect/>
          </a:stretch>
        </p:blipFill>
        <p:spPr>
          <a:xfrm>
            <a:off x="264160" y="1268095"/>
            <a:ext cx="5760000" cy="24492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880485"/>
            <a:ext cx="5760000" cy="26424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55" y="1268095"/>
            <a:ext cx="5870575" cy="43700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40" y="1283970"/>
            <a:ext cx="6429375" cy="5153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65" y="1412875"/>
            <a:ext cx="7845425" cy="45154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LUSR Demonstration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885" y="1330960"/>
            <a:ext cx="5374640" cy="5128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Adaptation After Training (CarRacing)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165"/>
            <a:ext cx="11961495" cy="3536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" y="847725"/>
            <a:ext cx="11957050" cy="5547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Cloud-edge collaborative artificial intelligence service with evolved DRL agents  can be a significant scenario.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agents with different algorithms and architectures in the same DRL scenario may not be compatible, and training them is either time-consuming or resource-demanding.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73494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Domain Adaptation During Training 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(CarRacing)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40" y="1412875"/>
            <a:ext cx="7196455" cy="4768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Saliency Map 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(CarRacing)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412875"/>
            <a:ext cx="7530465" cy="46723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LUSR Demonstration (Autonomous Driving In CARLA)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1350010"/>
            <a:ext cx="10537190" cy="50907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0629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Adaptation Performance (Autonomous Driving In CARLA)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988820"/>
            <a:ext cx="11850370" cy="2861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15" y="981075"/>
            <a:ext cx="11602720" cy="3732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We propose to disentangle domain-general embedding and domain-specific embedding in the latent state representation of RL and theoretically formalize it in the scenario of domain adaptation.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LUSR which utilizes the domain-general latent embedding as state representation and prove its efficiency in two RL tasks with different visual complexity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32" y="1960065"/>
            <a:ext cx="12527069" cy="2348230"/>
            <a:chOff x="1576583" y="1960065"/>
            <a:chExt cx="9362440" cy="2348230"/>
          </a:xfrm>
        </p:grpSpPr>
        <p:sp>
          <p:nvSpPr>
            <p:cNvPr id="8" name="矩形 7"/>
            <p:cNvSpPr/>
            <p:nvPr/>
          </p:nvSpPr>
          <p:spPr>
            <a:xfrm>
              <a:off x="1576673" y="1960065"/>
              <a:ext cx="9093034" cy="2348230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18014" y="2115640"/>
              <a:ext cx="8555970" cy="1383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 Lateral Transfer Learning for 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Multiagent Reinforcement Learning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76583" y="3933464"/>
              <a:ext cx="93624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Haobin Shi, Jingchen Li, Jiahui Mao, Kao-Shing Hwang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4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876" y="4596014"/>
            <a:ext cx="11648124" cy="1117600"/>
            <a:chOff x="623" y="7327"/>
            <a:chExt cx="15962" cy="1760"/>
          </a:xfrm>
        </p:grpSpPr>
        <p:sp>
          <p:nvSpPr>
            <p:cNvPr id="12" name="文本框 11"/>
            <p:cNvSpPr txBox="1"/>
            <p:nvPr/>
          </p:nvSpPr>
          <p:spPr>
            <a:xfrm>
              <a:off x="623" y="7327"/>
              <a:ext cx="159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in: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IEEE TRANSACTIONS ON CYBERNETICS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" y="8507"/>
              <a:ext cx="9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Published Time: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2023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" y="847725"/>
            <a:ext cx="11957050" cy="5547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works devoted to cross-task transfer for multiagent systems were designed just for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homogeneous agents or similar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domains.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few works are denoted to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intraagent transfer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MARL, and these works cannot work on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all-purpose cross-task scenarios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6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01</a:t>
                </a:r>
                <a:endParaRPr lang="en-US" altLang="zh-CN" sz="27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83801"/>
              <a:ext cx="288000" cy="2604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HK" alt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909320"/>
            <a:ext cx="11616690" cy="5106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work is the first to propose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all-purpose cross-task transfer method for MARL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developing a multiagent lateral transfer (MALT) algorithm. MALT can transfer knowledge across tasks in most settings.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pretrained policies are mapped to the target task according to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 model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(GMM), which clusters pretrained policies according to the value function and assigns the policies for every agent in the target task according to the clustering result.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soft-attention module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weighs the features from different pretrained policies to improve the lateral transfer efficiency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Policy Assignment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082" b="9970"/>
          <a:stretch>
            <a:fillRect/>
          </a:stretch>
        </p:blipFill>
        <p:spPr>
          <a:xfrm>
            <a:off x="551815" y="1234440"/>
            <a:ext cx="5256530" cy="4805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1005205"/>
            <a:ext cx="4634230" cy="5517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Attention Module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306830"/>
            <a:ext cx="5106035" cy="5073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45" y="909320"/>
            <a:ext cx="5400000" cy="30701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4220845"/>
            <a:ext cx="5400000" cy="125463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Lateral Connection With Attention Module</a:t>
            </a:r>
            <a:endParaRPr lang="en-US" alt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3" t="4820" r="84"/>
          <a:stretch>
            <a:fillRect/>
          </a:stretch>
        </p:blipFill>
        <p:spPr>
          <a:xfrm>
            <a:off x="6743700" y="1125220"/>
            <a:ext cx="5035550" cy="5304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147" t="2093" r="1352"/>
          <a:stretch>
            <a:fillRect/>
          </a:stretch>
        </p:blipFill>
        <p:spPr>
          <a:xfrm>
            <a:off x="120015" y="1844675"/>
            <a:ext cx="6480175" cy="33572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" name="矩形 4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354" r="792" b="42933"/>
          <a:stretch>
            <a:fillRect/>
          </a:stretch>
        </p:blipFill>
        <p:spPr>
          <a:xfrm>
            <a:off x="47625" y="720090"/>
            <a:ext cx="5904230" cy="407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365" t="56818" r="-396"/>
          <a:stretch>
            <a:fillRect/>
          </a:stretch>
        </p:blipFill>
        <p:spPr>
          <a:xfrm>
            <a:off x="6083300" y="836930"/>
            <a:ext cx="5975985" cy="3084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0810" r="-67" b="13762"/>
          <a:stretch>
            <a:fillRect/>
          </a:stretch>
        </p:blipFill>
        <p:spPr>
          <a:xfrm>
            <a:off x="480060" y="5229225"/>
            <a:ext cx="4413885" cy="6699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16" name="组合 15"/>
          <p:cNvGrpSpPr/>
          <p:nvPr/>
        </p:nvGrpSpPr>
        <p:grpSpPr>
          <a:xfrm>
            <a:off x="6024245" y="4166235"/>
            <a:ext cx="6094730" cy="2172335"/>
            <a:chOff x="9146" y="6011"/>
            <a:chExt cx="9598" cy="342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rcRect t="23282" r="77"/>
            <a:stretch>
              <a:fillRect/>
            </a:stretch>
          </p:blipFill>
          <p:spPr>
            <a:xfrm>
              <a:off x="10877" y="6011"/>
              <a:ext cx="7824" cy="7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6" y="6987"/>
              <a:ext cx="9555" cy="64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4" y="8802"/>
              <a:ext cx="8010" cy="63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0" y="7952"/>
              <a:ext cx="8370" cy="69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7" name="矩形 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6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3" name="组合 72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7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79" name="矩形 7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0" name="直接连接符 79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5" name="矩形 7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6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1" name="组合 80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2" name="组合 8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91" name="矩形 9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5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4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srgbClr val="044875"/>
                  </a:solidFill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0" name="组合 99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6" name="矩形 10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2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5" name="矩形 11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1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1341120"/>
            <a:ext cx="7200000" cy="1807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3148330"/>
            <a:ext cx="7267575" cy="2505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Domain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1917065"/>
            <a:ext cx="5601335" cy="3370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1628775"/>
            <a:ext cx="6205855" cy="42678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Domain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528" t="544" r="2355"/>
          <a:stretch>
            <a:fillRect/>
          </a:stretch>
        </p:blipFill>
        <p:spPr>
          <a:xfrm>
            <a:off x="47625" y="1628775"/>
            <a:ext cx="5400000" cy="3699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10" y="1721485"/>
            <a:ext cx="6480000" cy="43164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813435"/>
            <a:ext cx="120002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design a novel cloud-edge collaborative DRL training framework, named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Offline-Transfer-Online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which is a new approach that can speed up the convergence of online DRL agents at the edge by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interacting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with offline agents in the cloud.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At the core subroutine of OTO, our designed algorithm independent knowledge distillation (AIKD) strategy is a novel transfer learning approach for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boosting the Q value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propose several simple but effective techniques to augment the DRL architecture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Extend the RKD(Relational Knowledge Distillation) to be compatible with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discrete actions</a:t>
            </a:r>
            <a:endParaRPr lang="en-US" altLang="zh-CN" sz="2400" b="1" dirty="0">
              <a:solidFill>
                <a:srgbClr val="0174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also design a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fusion-policy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architecture to address that problem that Q-value based DRL implementation can not be directly applied into </a:t>
            </a:r>
            <a:r>
              <a:rPr lang="en-US" altLang="zh-CN" sz="2400" b="1" dirty="0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on-policy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RL.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Domain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772920"/>
            <a:ext cx="6134100" cy="2524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4597"/>
          <a:stretch>
            <a:fillRect/>
          </a:stretch>
        </p:blipFill>
        <p:spPr>
          <a:xfrm>
            <a:off x="6240145" y="1753870"/>
            <a:ext cx="5970270" cy="320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" y="4652645"/>
            <a:ext cx="5076825" cy="981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Domains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" y="1557020"/>
            <a:ext cx="8959215" cy="42335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Domains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5" y="1286510"/>
            <a:ext cx="6783705" cy="52108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Domains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535" y="1277620"/>
            <a:ext cx="336000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205" y="1276350"/>
            <a:ext cx="2930607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940" y="3932555"/>
            <a:ext cx="301939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100" y="3860800"/>
            <a:ext cx="2926957" cy="252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Domains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333500"/>
            <a:ext cx="6930390" cy="50533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Domains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790700"/>
            <a:ext cx="11908155" cy="3308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Experiment——Fully Similar Transfer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282" t="-124"/>
          <a:stretch>
            <a:fillRect/>
          </a:stretch>
        </p:blipFill>
        <p:spPr>
          <a:xfrm>
            <a:off x="120015" y="1546225"/>
            <a:ext cx="6362065" cy="411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090" y="1628775"/>
            <a:ext cx="5245735" cy="3829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Experiment——C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urrculum Learning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1845310"/>
            <a:ext cx="9769475" cy="3651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0" y="6687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Experiment Results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31" name="矩形 3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160" y="768985"/>
            <a:ext cx="1115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Experiment——C</a:t>
            </a:r>
            <a:r>
              <a:rPr lang="en-US" altLang="zh-CN" sz="2000" b="1" dirty="0">
                <a:solidFill>
                  <a:srgbClr val="0174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urrculum Learning</a:t>
            </a:r>
            <a:endParaRPr lang="en-US" altLang="zh-CN" sz="2000" b="1" dirty="0">
              <a:solidFill>
                <a:srgbClr val="0174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345" y="1237093"/>
            <a:ext cx="10859907" cy="0"/>
          </a:xfrm>
          <a:prstGeom prst="line">
            <a:avLst/>
          </a:prstGeom>
          <a:ln>
            <a:solidFill>
              <a:srgbClr val="0174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2708910"/>
            <a:ext cx="5772150" cy="1916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1899920"/>
            <a:ext cx="5371465" cy="39903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1524000" y="6569404"/>
            <a:ext cx="9144000" cy="288596"/>
            <a:chOff x="0" y="6569404"/>
            <a:chExt cx="9144000" cy="288596"/>
          </a:xfrm>
        </p:grpSpPr>
        <p:sp>
          <p:nvSpPr>
            <p:cNvPr id="110" name="矩形 109"/>
            <p:cNvSpPr/>
            <p:nvPr/>
          </p:nvSpPr>
          <p:spPr>
            <a:xfrm>
              <a:off x="8856000" y="6570000"/>
              <a:ext cx="288000" cy="288000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 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380000" y="6575502"/>
            <a:ext cx="288000" cy="276999"/>
          </a:xfrm>
          <a:prstGeom prst="rect">
            <a:avLst/>
          </a:prstGeom>
          <a:solidFill>
            <a:srgbClr val="0174AB"/>
          </a:solidFill>
        </p:spPr>
        <p:txBody>
          <a:bodyPr wrap="square" anchor="ctr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56361" y="6575500"/>
            <a:ext cx="33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6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68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9" name="组合 78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83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5" name="矩形 8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7" name="直接连接符 86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2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91" name="组合 90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3" name="矩形 1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9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1" name="直接连接符 10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组合 10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15" name="矩形 11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6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12" name="矩形 11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组合 116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24" name="矩形 123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5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20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21" name="矩形 12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22" name="直接连接符 121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74172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488" y="55940"/>
            <a:ext cx="65398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9" name="矩形 8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428" t="1395" r="847"/>
          <a:stretch>
            <a:fillRect/>
          </a:stretch>
        </p:blipFill>
        <p:spPr>
          <a:xfrm>
            <a:off x="120015" y="1140460"/>
            <a:ext cx="5584825" cy="4991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1810" y="1772920"/>
            <a:ext cx="71640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Cloud: Training offline agents using offline data</a:t>
            </a:r>
            <a:endParaRPr lang="en-US" altLang="zh-CN" sz="2400"/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Edge: Training online agents through action         	  inference of offline agents</a:t>
            </a:r>
            <a:endParaRPr lang="en-US" altLang="zh-CN" sz="2400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8687" y="72603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 Conclusion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21" name="矩形 20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813435"/>
            <a:ext cx="12000230" cy="574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work proposes a transfer learning algorithm, MALT,  which is the first method to achieve all-purpose cross-task transfer for MARL.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proposed MALT allows agents to learn new features while reusing pretrained features, so that it hardly causes negative transfer in different domains.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80" y="1967574"/>
            <a:ext cx="12186920" cy="2367915"/>
            <a:chOff x="1525913" y="1960275"/>
            <a:chExt cx="9160220" cy="2278757"/>
          </a:xfrm>
        </p:grpSpPr>
        <p:sp>
          <p:nvSpPr>
            <p:cNvPr id="8" name="矩形 7"/>
            <p:cNvSpPr/>
            <p:nvPr/>
          </p:nvSpPr>
          <p:spPr>
            <a:xfrm>
              <a:off x="1525913" y="1960275"/>
              <a:ext cx="9160220" cy="227875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81200" y="2116714"/>
              <a:ext cx="8233103" cy="13315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 Reinforcement Learning With Adaptive Policy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 Gradient Transfer Across Heterogeneous Problems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351876" y="165152"/>
            <a:ext cx="20542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3600" b="1" noProof="1">
                <a:solidFill>
                  <a:srgbClr val="044875"/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Paper 5</a:t>
            </a:r>
            <a:endParaRPr lang="en-US" altLang="zh-CN" sz="3600" b="1" noProof="1">
              <a:solidFill>
                <a:srgbClr val="044875"/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7" name="矩形 16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1876" y="4596014"/>
            <a:ext cx="116481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Journal: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IEEE TRANSACTIONS ON EMERGING TOPICS IN COMPUTATIONAL INTELLIGENCE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1876" y="5100204"/>
            <a:ext cx="583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Published Time: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" y="3933190"/>
            <a:ext cx="1192276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Gengzhi Zhang, Liang Feng, Yu Wang, Min Li, Hong Xie,  Kay Chen Tan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35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7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8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39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0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1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2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3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4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14" name="组合 13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49" name="Freeform 74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" name="直接连接符 51"/>
              <p:cNvCxnSpPr/>
              <p:nvPr>
                <p:custDataLst>
                  <p:tags r:id="rId5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文本框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12" name="组合 11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61" name="矩形 6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文本框 8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6" name="文本框 8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13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1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3" name="组合 1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89" name="矩形 88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文本框 131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64" name="文本框 12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6" name="直接连接符 85"/>
              <p:cNvCxnSpPr/>
              <p:nvPr>
                <p:custDataLst>
                  <p:tags r:id="rId20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306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>
            <p:custDataLst>
              <p:tags r:id="rId22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" name="组合 10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97" name="矩形 9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文本框 78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92" name="文本框 7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4" name="直接连接符 93"/>
              <p:cNvCxnSpPr/>
              <p:nvPr>
                <p:custDataLst>
                  <p:tags r:id="rId27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3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8" name="矩形 7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496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497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8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499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0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1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2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3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4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505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506" name="文本框 505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507" name="组合 506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508" name="组合 507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512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14" name="矩形 51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15" name="直接连接符 514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组合 508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510" name="矩形 50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1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516" name="组合 515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517" name="组合 516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523" name="矩形 52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4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18" name="组合 517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519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20" name="矩形 51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21" name="直接连接符 520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532" name="矩形 5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3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528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529" name="矩形 52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0" name="直接连接符 529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4" name="组合 533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535" name="组合 534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541" name="矩形 54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2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36" name="组合 535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537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538" name="矩形 53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539" name="直接连接符 538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10" y="1"/>
            <a:ext cx="12188190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000" y="31704"/>
            <a:ext cx="49141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Problem Description 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13" name="矩形 12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" y="909320"/>
            <a:ext cx="12118975" cy="4707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existing TRL approaches consider knowledge transfer between RL tasks sharing the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state-action space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These methods thus may fail in cases where the RL tasks available for conducting knowledge transfer possess heterogeneous state-action spaces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becomes more difficult if multiple heterogeneous source tasks area vailable when conducting knowledge transfer for a target RL task, as we have to identify the appropriate source task adaptively before performing knowledge transfer.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4" name="矩形 3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1" y="156931"/>
            <a:ext cx="3708559" cy="681038"/>
          </a:xfrm>
          <a:prstGeom prst="rect">
            <a:avLst/>
          </a:prstGeom>
        </p:spPr>
      </p:pic>
      <p:grpSp>
        <p:nvGrpSpPr>
          <p:cNvPr id="55" name="组合 18"/>
          <p:cNvGrpSpPr/>
          <p:nvPr/>
        </p:nvGrpSpPr>
        <p:grpSpPr bwMode="auto">
          <a:xfrm>
            <a:off x="2409457" y="2650330"/>
            <a:ext cx="1505450" cy="1479472"/>
            <a:chOff x="1709739" y="2636838"/>
            <a:chExt cx="1590160" cy="1584325"/>
          </a:xfrm>
          <a:solidFill>
            <a:srgbClr val="044875"/>
          </a:solidFill>
        </p:grpSpPr>
        <p:sp>
          <p:nvSpPr>
            <p:cNvPr id="59" name="Freeform 6"/>
            <p:cNvSpPr>
              <a:spLocks noChangeArrowheads="1"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3" name="Freeform 7"/>
            <p:cNvSpPr>
              <a:spLocks noEditPoints="1" noChangeArrowhead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6" name="Freeform 8"/>
            <p:cNvSpPr>
              <a:spLocks noChangeArrowheads="1"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HK" altLang="en-US">
                <a:ea typeface="等线" panose="0201060003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2135561" y="4129802"/>
            <a:ext cx="2054225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en-US" altLang="zh-CN" sz="2800" b="1" noProof="1">
                <a:solidFill>
                  <a:srgbClr val="044875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lang="en-US" altLang="zh-CN" sz="2800" b="1" noProof="1">
              <a:solidFill>
                <a:srgbClr val="044875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4523741" y="2047924"/>
            <a:ext cx="5370513" cy="534987"/>
            <a:chOff x="3281952" y="1484784"/>
            <a:chExt cx="5370513" cy="534987"/>
          </a:xfrm>
        </p:grpSpPr>
        <p:grpSp>
          <p:nvGrpSpPr>
            <p:cNvPr id="75" name="组合 74"/>
            <p:cNvGrpSpPr/>
            <p:nvPr/>
          </p:nvGrpSpPr>
          <p:grpSpPr>
            <a:xfrm>
              <a:off x="3943940" y="1484784"/>
              <a:ext cx="4708525" cy="534987"/>
              <a:chOff x="3943940" y="1626760"/>
              <a:chExt cx="4708525" cy="534987"/>
            </a:xfrm>
          </p:grpSpPr>
          <p:sp>
            <p:nvSpPr>
              <p:cNvPr id="79" name="Freeform 7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050302" y="1772810"/>
                <a:ext cx="403225" cy="263525"/>
              </a:xfrm>
              <a:custGeom>
                <a:avLst/>
                <a:gdLst>
                  <a:gd name="T0" fmla="*/ 18 w 99"/>
                  <a:gd name="T1" fmla="*/ 58 h 65"/>
                  <a:gd name="T2" fmla="*/ 53 w 99"/>
                  <a:gd name="T3" fmla="*/ 65 h 65"/>
                  <a:gd name="T4" fmla="*/ 87 w 99"/>
                  <a:gd name="T5" fmla="*/ 57 h 65"/>
                  <a:gd name="T6" fmla="*/ 87 w 99"/>
                  <a:gd name="T7" fmla="*/ 23 h 65"/>
                  <a:gd name="T8" fmla="*/ 53 w 99"/>
                  <a:gd name="T9" fmla="*/ 28 h 65"/>
                  <a:gd name="T10" fmla="*/ 18 w 99"/>
                  <a:gd name="T11" fmla="*/ 23 h 65"/>
                  <a:gd name="T12" fmla="*/ 18 w 99"/>
                  <a:gd name="T13" fmla="*/ 58 h 65"/>
                  <a:gd name="T14" fmla="*/ 99 w 99"/>
                  <a:gd name="T15" fmla="*/ 8 h 65"/>
                  <a:gd name="T16" fmla="*/ 99 w 99"/>
                  <a:gd name="T17" fmla="*/ 17 h 65"/>
                  <a:gd name="T18" fmla="*/ 53 w 99"/>
                  <a:gd name="T19" fmla="*/ 24 h 65"/>
                  <a:gd name="T20" fmla="*/ 7 w 99"/>
                  <a:gd name="T21" fmla="*/ 17 h 65"/>
                  <a:gd name="T22" fmla="*/ 7 w 99"/>
                  <a:gd name="T23" fmla="*/ 34 h 65"/>
                  <a:gd name="T24" fmla="*/ 9 w 99"/>
                  <a:gd name="T25" fmla="*/ 37 h 65"/>
                  <a:gd name="T26" fmla="*/ 5 w 99"/>
                  <a:gd name="T27" fmla="*/ 41 h 65"/>
                  <a:gd name="T28" fmla="*/ 2 w 99"/>
                  <a:gd name="T29" fmla="*/ 37 h 65"/>
                  <a:gd name="T30" fmla="*/ 4 w 99"/>
                  <a:gd name="T31" fmla="*/ 34 h 65"/>
                  <a:gd name="T32" fmla="*/ 4 w 99"/>
                  <a:gd name="T33" fmla="*/ 8 h 65"/>
                  <a:gd name="T34" fmla="*/ 53 w 99"/>
                  <a:gd name="T35" fmla="*/ 0 h 65"/>
                  <a:gd name="T36" fmla="*/ 99 w 99"/>
                  <a:gd name="T37" fmla="*/ 8 h 65"/>
                  <a:gd name="T38" fmla="*/ 8 w 99"/>
                  <a:gd name="T39" fmla="*/ 42 h 65"/>
                  <a:gd name="T40" fmla="*/ 3 w 99"/>
                  <a:gd name="T41" fmla="*/ 42 h 65"/>
                  <a:gd name="T42" fmla="*/ 0 w 99"/>
                  <a:gd name="T43" fmla="*/ 58 h 65"/>
                  <a:gd name="T44" fmla="*/ 2 w 99"/>
                  <a:gd name="T45" fmla="*/ 58 h 65"/>
                  <a:gd name="T46" fmla="*/ 3 w 99"/>
                  <a:gd name="T47" fmla="*/ 56 h 65"/>
                  <a:gd name="T48" fmla="*/ 3 w 99"/>
                  <a:gd name="T49" fmla="*/ 58 h 65"/>
                  <a:gd name="T50" fmla="*/ 6 w 99"/>
                  <a:gd name="T51" fmla="*/ 59 h 65"/>
                  <a:gd name="T52" fmla="*/ 7 w 99"/>
                  <a:gd name="T53" fmla="*/ 57 h 65"/>
                  <a:gd name="T54" fmla="*/ 7 w 99"/>
                  <a:gd name="T55" fmla="*/ 59 h 65"/>
                  <a:gd name="T56" fmla="*/ 8 w 99"/>
                  <a:gd name="T57" fmla="*/ 59 h 65"/>
                  <a:gd name="T58" fmla="*/ 8 w 99"/>
                  <a:gd name="T59" fmla="*/ 51 h 65"/>
                  <a:gd name="T60" fmla="*/ 9 w 99"/>
                  <a:gd name="T61" fmla="*/ 58 h 65"/>
                  <a:gd name="T62" fmla="*/ 11 w 99"/>
                  <a:gd name="T63" fmla="*/ 58 h 65"/>
                  <a:gd name="T64" fmla="*/ 8 w 99"/>
                  <a:gd name="T65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文本框 2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99577" y="1648846"/>
                <a:ext cx="39893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Problem Description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943940" y="1626760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82" name="直接连接符 81"/>
              <p:cNvCxnSpPr/>
              <p:nvPr>
                <p:custDataLst>
                  <p:tags r:id="rId7"/>
                </p:custDataLst>
              </p:nvPr>
            </p:nvCxnSpPr>
            <p:spPr bwMode="auto">
              <a:xfrm flipH="1">
                <a:off x="4593227" y="1626760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>
              <a:off x="3281952" y="1484784"/>
              <a:ext cx="689642" cy="534987"/>
              <a:chOff x="3281952" y="1626760"/>
              <a:chExt cx="689642" cy="534987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59740" y="1626760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8" name="文本框 18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81952" y="1628800"/>
                <a:ext cx="689642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>
            <p:custDataLst>
              <p:tags r:id="rId10"/>
            </p:custDataLst>
          </p:nvPr>
        </p:nvGrpSpPr>
        <p:grpSpPr>
          <a:xfrm>
            <a:off x="4503593" y="3688642"/>
            <a:ext cx="5372100" cy="534987"/>
            <a:chOff x="3261805" y="3188752"/>
            <a:chExt cx="5372100" cy="534987"/>
          </a:xfrm>
        </p:grpSpPr>
        <p:grpSp>
          <p:nvGrpSpPr>
            <p:cNvPr id="84" name="组合 83"/>
            <p:cNvGrpSpPr/>
            <p:nvPr/>
          </p:nvGrpSpPr>
          <p:grpSpPr>
            <a:xfrm>
              <a:off x="3261805" y="3188752"/>
              <a:ext cx="689593" cy="534987"/>
              <a:chOff x="3261805" y="3188752"/>
              <a:chExt cx="689593" cy="534987"/>
            </a:xfrm>
          </p:grpSpPr>
          <p:sp>
            <p:nvSpPr>
              <p:cNvPr id="100" name="矩形 9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339592" y="3188752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1" name="文本框 86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61805" y="3188752"/>
                <a:ext cx="689593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923792" y="3188752"/>
              <a:ext cx="4710113" cy="534987"/>
              <a:chOff x="3923792" y="3188752"/>
              <a:chExt cx="4710113" cy="534987"/>
            </a:xfrm>
          </p:grpSpPr>
          <p:sp>
            <p:nvSpPr>
              <p:cNvPr id="87" name="文本框 8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76292" y="3235107"/>
                <a:ext cx="339852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Experiment Results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923792" y="3188752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95" name="直接连接符 94"/>
              <p:cNvCxnSpPr/>
              <p:nvPr>
                <p:custDataLst>
                  <p:tags r:id="rId15"/>
                </p:custDataLst>
              </p:nvPr>
            </p:nvCxnSpPr>
            <p:spPr bwMode="auto">
              <a:xfrm flipH="1">
                <a:off x="4573080" y="3188752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reeform 71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092" y="3253839"/>
                <a:ext cx="382588" cy="404813"/>
              </a:xfrm>
              <a:custGeom>
                <a:avLst/>
                <a:gdLst>
                  <a:gd name="T0" fmla="*/ 170 w 222"/>
                  <a:gd name="T1" fmla="*/ 29 h 235"/>
                  <a:gd name="T2" fmla="*/ 182 w 222"/>
                  <a:gd name="T3" fmla="*/ 7 h 235"/>
                  <a:gd name="T4" fmla="*/ 151 w 222"/>
                  <a:gd name="T5" fmla="*/ 19 h 235"/>
                  <a:gd name="T6" fmla="*/ 7 w 222"/>
                  <a:gd name="T7" fmla="*/ 159 h 235"/>
                  <a:gd name="T8" fmla="*/ 31 w 222"/>
                  <a:gd name="T9" fmla="*/ 223 h 235"/>
                  <a:gd name="T10" fmla="*/ 31 w 222"/>
                  <a:gd name="T11" fmla="*/ 171 h 235"/>
                  <a:gd name="T12" fmla="*/ 109 w 222"/>
                  <a:gd name="T13" fmla="*/ 114 h 235"/>
                  <a:gd name="T14" fmla="*/ 116 w 222"/>
                  <a:gd name="T15" fmla="*/ 93 h 235"/>
                  <a:gd name="T16" fmla="*/ 87 w 222"/>
                  <a:gd name="T17" fmla="*/ 104 h 235"/>
                  <a:gd name="T18" fmla="*/ 76 w 222"/>
                  <a:gd name="T19" fmla="*/ 100 h 235"/>
                  <a:gd name="T20" fmla="*/ 116 w 222"/>
                  <a:gd name="T21" fmla="*/ 83 h 235"/>
                  <a:gd name="T22" fmla="*/ 132 w 222"/>
                  <a:gd name="T23" fmla="*/ 90 h 235"/>
                  <a:gd name="T24" fmla="*/ 132 w 222"/>
                  <a:gd name="T25" fmla="*/ 19 h 235"/>
                  <a:gd name="T26" fmla="*/ 180 w 222"/>
                  <a:gd name="T27" fmla="*/ 0 h 235"/>
                  <a:gd name="T28" fmla="*/ 182 w 222"/>
                  <a:gd name="T29" fmla="*/ 0 h 235"/>
                  <a:gd name="T30" fmla="*/ 222 w 222"/>
                  <a:gd name="T31" fmla="*/ 19 h 235"/>
                  <a:gd name="T32" fmla="*/ 173 w 222"/>
                  <a:gd name="T33" fmla="*/ 187 h 235"/>
                  <a:gd name="T34" fmla="*/ 158 w 222"/>
                  <a:gd name="T35" fmla="*/ 180 h 235"/>
                  <a:gd name="T36" fmla="*/ 106 w 222"/>
                  <a:gd name="T37" fmla="*/ 211 h 235"/>
                  <a:gd name="T38" fmla="*/ 90 w 222"/>
                  <a:gd name="T39" fmla="*/ 201 h 235"/>
                  <a:gd name="T40" fmla="*/ 38 w 222"/>
                  <a:gd name="T41" fmla="*/ 235 h 235"/>
                  <a:gd name="T42" fmla="*/ 2 w 222"/>
                  <a:gd name="T43" fmla="*/ 218 h 235"/>
                  <a:gd name="T44" fmla="*/ 0 w 222"/>
                  <a:gd name="T45" fmla="*/ 213 h 235"/>
                  <a:gd name="T46" fmla="*/ 0 w 222"/>
                  <a:gd name="T47" fmla="*/ 147 h 235"/>
                  <a:gd name="T48" fmla="*/ 47 w 222"/>
                  <a:gd name="T49" fmla="*/ 128 h 235"/>
                  <a:gd name="T50" fmla="*/ 50 w 222"/>
                  <a:gd name="T51" fmla="*/ 128 h 235"/>
                  <a:gd name="T52" fmla="*/ 90 w 222"/>
                  <a:gd name="T53" fmla="*/ 147 h 235"/>
                  <a:gd name="T54" fmla="*/ 99 w 222"/>
                  <a:gd name="T55" fmla="*/ 199 h 235"/>
                  <a:gd name="T56" fmla="*/ 76 w 222"/>
                  <a:gd name="T57" fmla="*/ 114 h 235"/>
                  <a:gd name="T58" fmla="*/ 68 w 222"/>
                  <a:gd name="T59" fmla="*/ 138 h 235"/>
                  <a:gd name="T60" fmla="*/ 68 w 222"/>
                  <a:gd name="T61" fmla="*/ 102 h 235"/>
                  <a:gd name="T62" fmla="*/ 139 w 222"/>
                  <a:gd name="T63" fmla="*/ 95 h 235"/>
                  <a:gd name="T64" fmla="*/ 158 w 222"/>
                  <a:gd name="T65" fmla="*/ 102 h 235"/>
                  <a:gd name="T66" fmla="*/ 165 w 222"/>
                  <a:gd name="T67" fmla="*/ 175 h 235"/>
                  <a:gd name="T68" fmla="*/ 139 w 222"/>
                  <a:gd name="T69" fmla="*/ 31 h 235"/>
                  <a:gd name="T70" fmla="*/ 139 w 222"/>
                  <a:gd name="T71" fmla="*/ 95 h 235"/>
                  <a:gd name="T72" fmla="*/ 38 w 222"/>
                  <a:gd name="T73" fmla="*/ 159 h 235"/>
                  <a:gd name="T74" fmla="*/ 47 w 222"/>
                  <a:gd name="T75" fmla="*/ 138 h 235"/>
                  <a:gd name="T76" fmla="*/ 19 w 222"/>
                  <a:gd name="T77" fmla="*/ 149 h 235"/>
                  <a:gd name="T78" fmla="*/ 173 w 222"/>
                  <a:gd name="T79" fmla="*/ 36 h 235"/>
                  <a:gd name="T80" fmla="*/ 173 w 222"/>
                  <a:gd name="T81" fmla="*/ 3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lnTo>
                      <a:pt x="173" y="38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>
            <p:custDataLst>
              <p:tags r:id="rId17"/>
            </p:custDataLst>
          </p:nvPr>
        </p:nvGrpSpPr>
        <p:grpSpPr>
          <a:xfrm>
            <a:off x="4503593" y="4509001"/>
            <a:ext cx="5372100" cy="534987"/>
            <a:chOff x="3261805" y="4046141"/>
            <a:chExt cx="5372100" cy="534987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261805" y="4046141"/>
              <a:ext cx="689447" cy="534987"/>
              <a:chOff x="3261805" y="3969748"/>
              <a:chExt cx="689447" cy="534987"/>
            </a:xfrm>
          </p:grpSpPr>
          <p:sp>
            <p:nvSpPr>
              <p:cNvPr id="109" name="矩形 10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339592" y="3969748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0" name="文本框 13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61805" y="3969748"/>
                <a:ext cx="689447" cy="50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chemeClr val="bg2">
                        <a:lumMod val="9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bg2">
                      <a:lumMod val="9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923792" y="4046141"/>
              <a:ext cx="4710113" cy="534987"/>
              <a:chOff x="3923792" y="3969748"/>
              <a:chExt cx="4710113" cy="534987"/>
            </a:xfrm>
          </p:grpSpPr>
          <p:sp>
            <p:nvSpPr>
              <p:cNvPr id="105" name="文本框 126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571492" y="4002700"/>
                <a:ext cx="40417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chemeClr val="bg2">
                        <a:lumMod val="90000"/>
                      </a:schemeClr>
                    </a:solidFill>
                    <a:latin typeface="Times New Roman" panose="02020603050405020304" pitchFamily="18" charset="0"/>
                    <a:ea typeface="等线" panose="02010600030101010101" charset="-122"/>
                  </a:rPr>
                  <a:t>Conclusion</a:t>
                </a:r>
                <a:endParaRPr lang="en-US" altLang="zh-CN" sz="24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ea typeface="等线" panose="02010600030101010101" charset="-122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923792" y="3969748"/>
                <a:ext cx="4710113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07" name="直接连接符 106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>
                <a:off x="4573080" y="3969748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Freeform 30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61905" y="4028951"/>
                <a:ext cx="404812" cy="401637"/>
              </a:xfrm>
              <a:custGeom>
                <a:avLst/>
                <a:gdLst>
                  <a:gd name="T0" fmla="*/ 60 w 99"/>
                  <a:gd name="T1" fmla="*/ 9 h 99"/>
                  <a:gd name="T2" fmla="*/ 81 w 99"/>
                  <a:gd name="T3" fmla="*/ 10 h 99"/>
                  <a:gd name="T4" fmla="*/ 79 w 99"/>
                  <a:gd name="T5" fmla="*/ 20 h 99"/>
                  <a:gd name="T6" fmla="*/ 96 w 99"/>
                  <a:gd name="T7" fmla="*/ 31 h 99"/>
                  <a:gd name="T8" fmla="*/ 90 w 99"/>
                  <a:gd name="T9" fmla="*/ 38 h 99"/>
                  <a:gd name="T10" fmla="*/ 99 w 99"/>
                  <a:gd name="T11" fmla="*/ 57 h 99"/>
                  <a:gd name="T12" fmla="*/ 90 w 99"/>
                  <a:gd name="T13" fmla="*/ 60 h 99"/>
                  <a:gd name="T14" fmla="*/ 89 w 99"/>
                  <a:gd name="T15" fmla="*/ 81 h 99"/>
                  <a:gd name="T16" fmla="*/ 80 w 99"/>
                  <a:gd name="T17" fmla="*/ 79 h 99"/>
                  <a:gd name="T18" fmla="*/ 68 w 99"/>
                  <a:gd name="T19" fmla="*/ 97 h 99"/>
                  <a:gd name="T20" fmla="*/ 61 w 99"/>
                  <a:gd name="T21" fmla="*/ 90 h 99"/>
                  <a:gd name="T22" fmla="*/ 42 w 99"/>
                  <a:gd name="T23" fmla="*/ 99 h 99"/>
                  <a:gd name="T24" fmla="*/ 39 w 99"/>
                  <a:gd name="T25" fmla="*/ 91 h 99"/>
                  <a:gd name="T26" fmla="*/ 18 w 99"/>
                  <a:gd name="T27" fmla="*/ 89 h 99"/>
                  <a:gd name="T28" fmla="*/ 20 w 99"/>
                  <a:gd name="T29" fmla="*/ 80 h 99"/>
                  <a:gd name="T30" fmla="*/ 3 w 99"/>
                  <a:gd name="T31" fmla="*/ 68 h 99"/>
                  <a:gd name="T32" fmla="*/ 9 w 99"/>
                  <a:gd name="T33" fmla="*/ 61 h 99"/>
                  <a:gd name="T34" fmla="*/ 0 w 99"/>
                  <a:gd name="T35" fmla="*/ 42 h 99"/>
                  <a:gd name="T36" fmla="*/ 9 w 99"/>
                  <a:gd name="T37" fmla="*/ 39 h 99"/>
                  <a:gd name="T38" fmla="*/ 10 w 99"/>
                  <a:gd name="T39" fmla="*/ 18 h 99"/>
                  <a:gd name="T40" fmla="*/ 19 w 99"/>
                  <a:gd name="T41" fmla="*/ 20 h 99"/>
                  <a:gd name="T42" fmla="*/ 31 w 99"/>
                  <a:gd name="T43" fmla="*/ 3 h 99"/>
                  <a:gd name="T44" fmla="*/ 38 w 99"/>
                  <a:gd name="T45" fmla="*/ 9 h 99"/>
                  <a:gd name="T46" fmla="*/ 57 w 99"/>
                  <a:gd name="T47" fmla="*/ 0 h 99"/>
                  <a:gd name="T48" fmla="*/ 36 w 99"/>
                  <a:gd name="T49" fmla="*/ 58 h 99"/>
                  <a:gd name="T50" fmla="*/ 45 w 99"/>
                  <a:gd name="T51" fmla="*/ 47 h 99"/>
                  <a:gd name="T52" fmla="*/ 58 w 99"/>
                  <a:gd name="T53" fmla="*/ 55 h 99"/>
                  <a:gd name="T54" fmla="*/ 64 w 99"/>
                  <a:gd name="T55" fmla="*/ 56 h 99"/>
                  <a:gd name="T56" fmla="*/ 54 w 99"/>
                  <a:gd name="T57" fmla="*/ 54 h 99"/>
                  <a:gd name="T58" fmla="*/ 58 w 99"/>
                  <a:gd name="T59" fmla="*/ 69 h 99"/>
                  <a:gd name="T60" fmla="*/ 71 w 99"/>
                  <a:gd name="T61" fmla="*/ 71 h 99"/>
                  <a:gd name="T62" fmla="*/ 71 w 99"/>
                  <a:gd name="T63" fmla="*/ 28 h 99"/>
                  <a:gd name="T64" fmla="*/ 28 w 99"/>
                  <a:gd name="T65" fmla="*/ 28 h 99"/>
                  <a:gd name="T66" fmla="*/ 28 w 99"/>
                  <a:gd name="T67" fmla="*/ 71 h 99"/>
                  <a:gd name="T68" fmla="*/ 55 w 99"/>
                  <a:gd name="T69" fmla="*/ 79 h 99"/>
                  <a:gd name="T70" fmla="*/ 48 w 99"/>
                  <a:gd name="T71" fmla="*/ 66 h 99"/>
                  <a:gd name="T72" fmla="*/ 35 w 99"/>
                  <a:gd name="T73" fmla="*/ 75 h 99"/>
                  <a:gd name="T74" fmla="*/ 42 w 99"/>
                  <a:gd name="T75" fmla="*/ 71 h 99"/>
                  <a:gd name="T76" fmla="*/ 45 w 99"/>
                  <a:gd name="T77" fmla="*/ 52 h 99"/>
                  <a:gd name="T78" fmla="*/ 38 w 99"/>
                  <a:gd name="T79" fmla="*/ 59 h 99"/>
                  <a:gd name="T80" fmla="*/ 51 w 99"/>
                  <a:gd name="T81" fmla="*/ 37 h 99"/>
                  <a:gd name="T82" fmla="*/ 51 w 99"/>
                  <a:gd name="T83" fmla="*/ 46 h 99"/>
                  <a:gd name="T84" fmla="*/ 51 w 99"/>
                  <a:gd name="T85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4517645" y="2868283"/>
            <a:ext cx="5370513" cy="534987"/>
            <a:chOff x="3275856" y="2348880"/>
            <a:chExt cx="5370513" cy="534987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275856" y="2348880"/>
              <a:ext cx="689474" cy="534987"/>
              <a:chOff x="3275856" y="2407756"/>
              <a:chExt cx="689474" cy="534987"/>
            </a:xfrm>
          </p:grpSpPr>
          <p:sp>
            <p:nvSpPr>
              <p:cNvPr id="118" name="矩形 11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353644" y="2407756"/>
                <a:ext cx="533400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9" name="文本框 78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275856" y="2407757"/>
                <a:ext cx="689474" cy="508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700" dirty="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3937844" y="2348880"/>
              <a:ext cx="4708525" cy="534987"/>
              <a:chOff x="3937844" y="2407756"/>
              <a:chExt cx="4708525" cy="534987"/>
            </a:xfrm>
          </p:grpSpPr>
          <p:sp>
            <p:nvSpPr>
              <p:cNvPr id="114" name="文本框 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326034" y="2449079"/>
                <a:ext cx="2499719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b="1" dirty="0">
                    <a:solidFill>
                      <a:srgbClr val="044875"/>
                    </a:solidFill>
                    <a:latin typeface="Times New Roman" panose="02020603050405020304" pitchFamily="18" charset="0"/>
                    <a:ea typeface="等线" panose="02010600030101010101" charset="-122"/>
                    <a:sym typeface="+mn-ea"/>
                  </a:rPr>
                  <a:t>Method Design</a:t>
                </a:r>
                <a:endParaRPr lang="en-US" altLang="zh-CN" sz="2400" b="1" dirty="0">
                  <a:solidFill>
                    <a:srgbClr val="044875"/>
                  </a:solidFill>
                  <a:latin typeface="Times New Roman" panose="02020603050405020304" pitchFamily="18" charset="0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15" name="矩形 1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3937844" y="2407756"/>
                <a:ext cx="4708525" cy="53498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/>
              </a:p>
            </p:txBody>
          </p:sp>
          <p:cxnSp>
            <p:nvCxnSpPr>
              <p:cNvPr id="116" name="直接连接符 115"/>
              <p:cNvCxnSpPr/>
              <p:nvPr>
                <p:custDataLst>
                  <p:tags r:id="rId29"/>
                </p:custDataLst>
              </p:nvPr>
            </p:nvCxnSpPr>
            <p:spPr bwMode="auto">
              <a:xfrm flipH="1">
                <a:off x="4587131" y="2407756"/>
                <a:ext cx="9525" cy="5349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30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095006" y="2512531"/>
                <a:ext cx="301625" cy="396875"/>
              </a:xfrm>
              <a:custGeom>
                <a:avLst/>
                <a:gdLst>
                  <a:gd name="T0" fmla="*/ 60 w 74"/>
                  <a:gd name="T1" fmla="*/ 0 h 97"/>
                  <a:gd name="T2" fmla="*/ 72 w 74"/>
                  <a:gd name="T3" fmla="*/ 11 h 97"/>
                  <a:gd name="T4" fmla="*/ 70 w 74"/>
                  <a:gd name="T5" fmla="*/ 52 h 97"/>
                  <a:gd name="T6" fmla="*/ 63 w 74"/>
                  <a:gd name="T7" fmla="*/ 11 h 97"/>
                  <a:gd name="T8" fmla="*/ 60 w 74"/>
                  <a:gd name="T9" fmla="*/ 8 h 97"/>
                  <a:gd name="T10" fmla="*/ 26 w 74"/>
                  <a:gd name="T11" fmla="*/ 11 h 97"/>
                  <a:gd name="T12" fmla="*/ 26 w 74"/>
                  <a:gd name="T13" fmla="*/ 18 h 97"/>
                  <a:gd name="T14" fmla="*/ 19 w 74"/>
                  <a:gd name="T15" fmla="*/ 24 h 97"/>
                  <a:gd name="T16" fmla="*/ 12 w 74"/>
                  <a:gd name="T17" fmla="*/ 24 h 97"/>
                  <a:gd name="T18" fmla="*/ 8 w 74"/>
                  <a:gd name="T19" fmla="*/ 79 h 97"/>
                  <a:gd name="T20" fmla="*/ 9 w 74"/>
                  <a:gd name="T21" fmla="*/ 81 h 97"/>
                  <a:gd name="T22" fmla="*/ 28 w 74"/>
                  <a:gd name="T23" fmla="*/ 82 h 97"/>
                  <a:gd name="T24" fmla="*/ 37 w 74"/>
                  <a:gd name="T25" fmla="*/ 90 h 97"/>
                  <a:gd name="T26" fmla="*/ 3 w 74"/>
                  <a:gd name="T27" fmla="*/ 87 h 97"/>
                  <a:gd name="T28" fmla="*/ 3 w 74"/>
                  <a:gd name="T29" fmla="*/ 87 h 97"/>
                  <a:gd name="T30" fmla="*/ 0 w 74"/>
                  <a:gd name="T31" fmla="*/ 20 h 97"/>
                  <a:gd name="T32" fmla="*/ 1 w 74"/>
                  <a:gd name="T33" fmla="*/ 17 h 97"/>
                  <a:gd name="T34" fmla="*/ 19 w 74"/>
                  <a:gd name="T35" fmla="*/ 0 h 97"/>
                  <a:gd name="T36" fmla="*/ 17 w 74"/>
                  <a:gd name="T37" fmla="*/ 52 h 97"/>
                  <a:gd name="T38" fmla="*/ 27 w 74"/>
                  <a:gd name="T39" fmla="*/ 56 h 97"/>
                  <a:gd name="T40" fmla="*/ 17 w 74"/>
                  <a:gd name="T41" fmla="*/ 52 h 97"/>
                  <a:gd name="T42" fmla="*/ 17 w 74"/>
                  <a:gd name="T43" fmla="*/ 44 h 97"/>
                  <a:gd name="T44" fmla="*/ 56 w 74"/>
                  <a:gd name="T45" fmla="*/ 40 h 97"/>
                  <a:gd name="T46" fmla="*/ 17 w 74"/>
                  <a:gd name="T47" fmla="*/ 28 h 97"/>
                  <a:gd name="T48" fmla="*/ 56 w 74"/>
                  <a:gd name="T49" fmla="*/ 33 h 97"/>
                  <a:gd name="T50" fmla="*/ 17 w 74"/>
                  <a:gd name="T51" fmla="*/ 28 h 97"/>
                  <a:gd name="T52" fmla="*/ 34 w 74"/>
                  <a:gd name="T53" fmla="*/ 22 h 97"/>
                  <a:gd name="T54" fmla="*/ 56 w 74"/>
                  <a:gd name="T55" fmla="*/ 17 h 97"/>
                  <a:gd name="T56" fmla="*/ 41 w 74"/>
                  <a:gd name="T57" fmla="*/ 69 h 97"/>
                  <a:gd name="T58" fmla="*/ 41 w 74"/>
                  <a:gd name="T59" fmla="*/ 69 h 97"/>
                  <a:gd name="T60" fmla="*/ 31 w 74"/>
                  <a:gd name="T61" fmla="*/ 66 h 97"/>
                  <a:gd name="T62" fmla="*/ 47 w 74"/>
                  <a:gd name="T63" fmla="*/ 86 h 97"/>
                  <a:gd name="T64" fmla="*/ 59 w 74"/>
                  <a:gd name="T65" fmla="*/ 87 h 97"/>
                  <a:gd name="T66" fmla="*/ 71 w 74"/>
                  <a:gd name="T67" fmla="*/ 96 h 97"/>
                  <a:gd name="T68" fmla="*/ 72 w 74"/>
                  <a:gd name="T69" fmla="*/ 90 h 97"/>
                  <a:gd name="T70" fmla="*/ 63 w 74"/>
                  <a:gd name="T71" fmla="*/ 80 h 97"/>
                  <a:gd name="T72" fmla="*/ 64 w 74"/>
                  <a:gd name="T73" fmla="*/ 57 h 97"/>
                  <a:gd name="T74" fmla="*/ 38 w 74"/>
                  <a:gd name="T75" fmla="*/ 54 h 97"/>
                  <a:gd name="T76" fmla="*/ 42 w 74"/>
                  <a:gd name="T77" fmla="*/ 58 h 97"/>
                  <a:gd name="T78" fmla="*/ 40 w 74"/>
                  <a:gd name="T79" fmla="*/ 76 h 97"/>
                  <a:gd name="T80" fmla="*/ 57 w 74"/>
                  <a:gd name="T81" fmla="*/ 78 h 97"/>
                  <a:gd name="T82" fmla="*/ 59 w 74"/>
                  <a:gd name="T83" fmla="*/ 61 h 97"/>
                  <a:gd name="T84" fmla="*/ 21 w 74"/>
                  <a:gd name="T85" fmla="*/ 9 h 97"/>
                  <a:gd name="T86" fmla="*/ 13 w 74"/>
                  <a:gd name="T87" fmla="*/ 19 h 97"/>
                  <a:gd name="T88" fmla="*/ 17 w 74"/>
                  <a:gd name="T89" fmla="*/ 20 h 97"/>
                  <a:gd name="T90" fmla="*/ 18 w 74"/>
                  <a:gd name="T91" fmla="*/ 20 h 97"/>
                  <a:gd name="T92" fmla="*/ 22 w 74"/>
                  <a:gd name="T93" fmla="*/ 17 h 97"/>
                  <a:gd name="T94" fmla="*/ 22 w 74"/>
                  <a:gd name="T95" fmla="*/ 15 h 97"/>
                  <a:gd name="T96" fmla="*/ 21 w 74"/>
                  <a:gd name="T97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44875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405" y="909320"/>
            <a:ext cx="115258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new TRL algorithm with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policy gradient transfer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for the cases having multiple heterogeneous source RL tasks.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core ingredients of the proposed algorithm contain a source task selection module to select an </a:t>
            </a:r>
            <a:r>
              <a:rPr lang="en-US" altLang="zh-CN" sz="2400" b="1">
                <a:solidFill>
                  <a:srgbClr val="0174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task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from a set of heterogeneous source tasks and a knowledge transfer module for conducting knowledge transfer across heterogeneous RL tasks.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268730"/>
            <a:ext cx="6869430" cy="50946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Outline of the Proposed TRL Algorithm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Outline of the Proposed TRL Algorithm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1177290"/>
            <a:ext cx="5649595" cy="53219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"/>
            <a:ext cx="12192001" cy="72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280" y="75561"/>
            <a:ext cx="119457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 Light" panose="02010600030101010101" charset="-122"/>
                <a:cs typeface="Arial" panose="020B0604020202020204" pitchFamily="34" charset="0"/>
              </a:rPr>
              <a:t>Method Design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" y="6553200"/>
            <a:ext cx="12192001" cy="304800"/>
            <a:chOff x="0" y="6569404"/>
            <a:chExt cx="9144000" cy="288000"/>
          </a:xfrm>
        </p:grpSpPr>
        <p:sp>
          <p:nvSpPr>
            <p:cNvPr id="56" name="矩形 55"/>
            <p:cNvSpPr/>
            <p:nvPr/>
          </p:nvSpPr>
          <p:spPr>
            <a:xfrm>
              <a:off x="8856000" y="6575501"/>
              <a:ext cx="288000" cy="276999"/>
            </a:xfrm>
            <a:prstGeom prst="rect">
              <a:avLst/>
            </a:prstGeom>
            <a:solidFill>
              <a:srgbClr val="0174AB"/>
            </a:solidFill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6569404"/>
              <a:ext cx="8854294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　</a:t>
              </a:r>
              <a:r>
                <a:rPr lang="en-US" altLang="zh-CN" sz="1200" b="1" dirty="0">
                  <a:latin typeface="Times New Roman" panose="02020603050405020304" pitchFamily="18" charset="0"/>
                </a:rPr>
                <a:t>CPS Computational Learning Laboratory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灯片编号占位符 5"/>
          <p:cNvSpPr txBox="1"/>
          <p:nvPr/>
        </p:nvSpPr>
        <p:spPr>
          <a:xfrm>
            <a:off x="11601812" y="6523037"/>
            <a:ext cx="572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92E714-8771-4256-B120-A1444CD7D5F3}" type="slidenum">
              <a:rPr lang="zh-HK" altLang="en-US" sz="1600" smtClean="0">
                <a:solidFill>
                  <a:schemeClr val="bg1"/>
                </a:solidFill>
              </a:rPr>
            </a:fld>
            <a:endParaRPr lang="zh-HK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15" y="4768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Source Task Selection Module</a:t>
            </a:r>
            <a:endParaRPr lang="en-US" altLang="zh-CN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040" y="1268730"/>
            <a:ext cx="7280275" cy="3049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85" y="4364990"/>
            <a:ext cx="5953125" cy="2019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10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1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78.xml><?xml version="1.0" encoding="utf-8"?>
<p:tagLst xmlns:p="http://schemas.openxmlformats.org/presentationml/2006/main">
  <p:tag name="KSO_WM_DIAGRAM_VIRTUALLY_FRAME" val="{&quot;height&quot;:39.70000000000001,&quot;left&quot;:157.41826771653544,&quot;top&quot;:95.55503937007873,&quot;width&quot;:81.34999999999998}"/>
</p:tagLst>
</file>

<file path=ppt/tags/tag1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1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1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20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2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2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.xml><?xml version="1.0" encoding="utf-8"?>
<p:tagLst xmlns:p="http://schemas.openxmlformats.org/presentationml/2006/main">
  <p:tag name="KSO_WM_DIAGRAM_VIRTUALLY_FRAME" val="{&quot;height&quot;:505.5985039370079,&quot;left&quot;:5.065826771653543,&quot;top&quot;:3.551496062992129,&quot;width&quot;:954.9341732283465}"/>
</p:tagLst>
</file>

<file path=ppt/tags/tag2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3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4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537.2107874015749}"/>
</p:tagLst>
</file>

<file path=ppt/tags/tag6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6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7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2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3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4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5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8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0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1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27.xml><?xml version="1.0" encoding="utf-8"?>
<p:tagLst xmlns:p="http://schemas.openxmlformats.org/presentationml/2006/main">
  <p:tag name="KSO_WPP_MARK_KEY" val="e35275c8-fa89-42ce-a201-5e038b2f618b"/>
  <p:tag name="COMMONDATA" val="eyJoZGlkIjoiZDBlMDgwNDdjMmVhNjUyMGUxOTg4ODYyM2Q5ZDM4ZWEifQ=="/>
</p:tagLst>
</file>

<file path=ppt/tags/tag8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8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.xml><?xml version="1.0" encoding="utf-8"?>
<p:tagLst xmlns:p="http://schemas.openxmlformats.org/presentationml/2006/main">
  <p:tag name="KSO_WM_DIAGRAM_VIRTUALLY_FRAME" val="{&quot;height&quot;:335.5,&quot;left&quot;:5.065826771653543,&quot;top&quot;:173.65,&quot;width&quot;:947.7148818897638}"/>
</p:tagLst>
</file>

<file path=ppt/tags/tag90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1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2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3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4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5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6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7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8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ags/tag99.xml><?xml version="1.0" encoding="utf-8"?>
<p:tagLst xmlns:p="http://schemas.openxmlformats.org/presentationml/2006/main">
  <p:tag name="KSO_WM_DIAGRAM_VIRTUALLY_FRAME" val="{&quot;height&quot;:300.5058267716535,&quot;left&quot;:241.8643307086614,&quot;top&quot;:133.92188976377952,&quot;width&quot;:424.5864566929134}"/>
</p:tagLst>
</file>

<file path=ppt/theme/theme1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19556</Words>
  <Application>WPS 演示</Application>
  <PresentationFormat>宽屏</PresentationFormat>
  <Paragraphs>1520</Paragraphs>
  <Slides>127</Slides>
  <Notes>106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127</vt:i4>
      </vt:variant>
    </vt:vector>
  </HeadingPairs>
  <TitlesOfParts>
    <vt:vector size="142" baseType="lpstr">
      <vt:lpstr>Arial</vt:lpstr>
      <vt:lpstr>宋体</vt:lpstr>
      <vt:lpstr>Wingdings</vt:lpstr>
      <vt:lpstr>Times New Roman</vt:lpstr>
      <vt:lpstr>华文中宋</vt:lpstr>
      <vt:lpstr>微软雅黑</vt:lpstr>
      <vt:lpstr>等线</vt:lpstr>
      <vt:lpstr>等线 Light</vt:lpstr>
      <vt:lpstr>Calibri</vt:lpstr>
      <vt:lpstr>Impact</vt:lpstr>
      <vt:lpstr>Wingdings</vt:lpstr>
      <vt:lpstr>Arial Unicode MS</vt:lpstr>
      <vt:lpstr>Helvetica</vt:lpstr>
      <vt:lpstr>1_Office 2013 - 2022 主题</vt:lpstr>
      <vt:lpstr>2_Office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北京工业大学研究生开题报告</dc:title>
  <dc:creator>唐泽诚</dc:creator>
  <cp:lastModifiedBy>。。。</cp:lastModifiedBy>
  <cp:revision>2448</cp:revision>
  <dcterms:created xsi:type="dcterms:W3CDTF">2019-05-02T06:45:00Z</dcterms:created>
  <dcterms:modified xsi:type="dcterms:W3CDTF">2025-05-30T04:01:58Z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10788989F6BE47729D2A8D3A9B76D044_13</vt:lpwstr>
  </property>
</Properties>
</file>